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Josefin Slab"/>
      <p:regular r:id="rId30"/>
      <p:bold r:id="rId31"/>
      <p:italic r:id="rId32"/>
      <p:boldItalic r:id="rId33"/>
    </p:embeddedFont>
    <p:embeddedFont>
      <p:font typeface="Anton"/>
      <p:regular r:id="rId34"/>
    </p:embeddedFont>
    <p:embeddedFont>
      <p:font typeface="Fira Sans Condensed Light"/>
      <p:regular r:id="rId35"/>
      <p:bold r:id="rId36"/>
      <p:italic r:id="rId37"/>
      <p:boldItalic r:id="rId38"/>
    </p:embeddedFont>
    <p:embeddedFont>
      <p:font typeface="Fira Sans Condensed"/>
      <p:regular r:id="rId39"/>
      <p:bold r:id="rId40"/>
      <p:italic r:id="rId41"/>
      <p:boldItalic r:id="rId42"/>
    </p:embeddedFont>
    <p:embeddedFont>
      <p:font typeface="Rajdhani"/>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C1F8A7D-249E-445F-9D3E-4242AC4C76D8}">
  <a:tblStyle styleId="{DC1F8A7D-249E-445F-9D3E-4242AC4C76D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Condensed-bold.fntdata"/><Relationship Id="rId20" Type="http://schemas.openxmlformats.org/officeDocument/2006/relationships/slide" Target="slides/slide14.xml"/><Relationship Id="rId42" Type="http://schemas.openxmlformats.org/officeDocument/2006/relationships/font" Target="fonts/FiraSansCondensed-boldItalic.fntdata"/><Relationship Id="rId41" Type="http://schemas.openxmlformats.org/officeDocument/2006/relationships/font" Target="fonts/FiraSansCondensed-italic.fntdata"/><Relationship Id="rId22" Type="http://schemas.openxmlformats.org/officeDocument/2006/relationships/slide" Target="slides/slide16.xml"/><Relationship Id="rId44" Type="http://schemas.openxmlformats.org/officeDocument/2006/relationships/font" Target="fonts/Rajdhani-bold.fntdata"/><Relationship Id="rId21" Type="http://schemas.openxmlformats.org/officeDocument/2006/relationships/slide" Target="slides/slide15.xml"/><Relationship Id="rId43" Type="http://schemas.openxmlformats.org/officeDocument/2006/relationships/font" Target="fonts/Rajdhani-regular.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JosefinSlab-bold.fntdata"/><Relationship Id="rId30" Type="http://schemas.openxmlformats.org/officeDocument/2006/relationships/font" Target="fonts/JosefinSlab-regular.fntdata"/><Relationship Id="rId11" Type="http://schemas.openxmlformats.org/officeDocument/2006/relationships/slide" Target="slides/slide5.xml"/><Relationship Id="rId33" Type="http://schemas.openxmlformats.org/officeDocument/2006/relationships/font" Target="fonts/JosefinSlab-boldItalic.fntdata"/><Relationship Id="rId10" Type="http://schemas.openxmlformats.org/officeDocument/2006/relationships/slide" Target="slides/slide4.xml"/><Relationship Id="rId32" Type="http://schemas.openxmlformats.org/officeDocument/2006/relationships/font" Target="fonts/JosefinSlab-italic.fntdata"/><Relationship Id="rId13" Type="http://schemas.openxmlformats.org/officeDocument/2006/relationships/slide" Target="slides/slide7.xml"/><Relationship Id="rId35" Type="http://schemas.openxmlformats.org/officeDocument/2006/relationships/font" Target="fonts/FiraSansCondensedLight-regular.fntdata"/><Relationship Id="rId12" Type="http://schemas.openxmlformats.org/officeDocument/2006/relationships/slide" Target="slides/slide6.xml"/><Relationship Id="rId34" Type="http://schemas.openxmlformats.org/officeDocument/2006/relationships/font" Target="fonts/Anton-regular.fntdata"/><Relationship Id="rId15" Type="http://schemas.openxmlformats.org/officeDocument/2006/relationships/slide" Target="slides/slide9.xml"/><Relationship Id="rId37" Type="http://schemas.openxmlformats.org/officeDocument/2006/relationships/font" Target="fonts/FiraSansCondensedLight-italic.fntdata"/><Relationship Id="rId14" Type="http://schemas.openxmlformats.org/officeDocument/2006/relationships/slide" Target="slides/slide8.xml"/><Relationship Id="rId36" Type="http://schemas.openxmlformats.org/officeDocument/2006/relationships/font" Target="fonts/FiraSansCondensedLight-bold.fntdata"/><Relationship Id="rId17" Type="http://schemas.openxmlformats.org/officeDocument/2006/relationships/slide" Target="slides/slide11.xml"/><Relationship Id="rId39" Type="http://schemas.openxmlformats.org/officeDocument/2006/relationships/font" Target="fonts/FiraSansCondensed-regular.fntdata"/><Relationship Id="rId16" Type="http://schemas.openxmlformats.org/officeDocument/2006/relationships/slide" Target="slides/slide10.xml"/><Relationship Id="rId38" Type="http://schemas.openxmlformats.org/officeDocument/2006/relationships/font" Target="fonts/FiraSansCondensedLigh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7.png>
</file>

<file path=ppt/media/image28.png>
</file>

<file path=ppt/media/image29.png>
</file>

<file path=ppt/media/image3.png>
</file>

<file path=ppt/media/image33.png>
</file>

<file path=ppt/media/image34.png>
</file>

<file path=ppt/media/image35.png>
</file>

<file path=ppt/media/image37.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49.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708a6ee8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08a6ee8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3b999100c8e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3b999100c8e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3b999100c8e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3b999100c8e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3b999100c8e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3b999100c8e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be84067d77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be84067d77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bdabe659f4_0_14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bdabe659f4_0_14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3b999100c8e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3b999100c8e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bdabe659f4_0_14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bdabe659f4_0_14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393134a49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393134a49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bdc350d4f7_0_1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bdc350d4f7_0_1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bdc350d4f7_0_2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bdc350d4f7_0_2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708a6ee8a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08a6ee8a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3b999100c8e_0_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3b999100c8e_0_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bdabe659f4_0_14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bdabe659f4_0_14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g3b999100c8e_0_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 name="Google Shape;1225;g3b999100c8e_0_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65abef0139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65abef0139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bdabe659f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bdabe659f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bdabe659f4_0_14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bdabe659f4_0_14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708a6ee8a1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08a6ee8a1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708a6ee8a1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708a6ee8a1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bdc350d4f7_0_1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bdc350d4f7_0_1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65abef0139_0_14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65abef0139_0_14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708a6ee8a1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708a6ee8a1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7.xml"/><Relationship Id="rId5" Type="http://schemas.openxmlformats.org/officeDocument/2006/relationships/slide" Target="/ppt/slides/slide4.xml"/><Relationship Id="rId6" Type="http://schemas.openxmlformats.org/officeDocument/2006/relationships/slide" Target="/ppt/slides/slide4.xml"/><Relationship Id="rId7" Type="http://schemas.openxmlformats.org/officeDocument/2006/relationships/slide" Target="/ppt/slides/slide2.xml"/><Relationship Id="rId8" Type="http://schemas.openxmlformats.org/officeDocument/2006/relationships/slide" Target="/ppt/slides/slide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8.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 name="Shape 36"/>
        <p:cNvGrpSpPr/>
        <p:nvPr/>
      </p:nvGrpSpPr>
      <p:grpSpPr>
        <a:xfrm>
          <a:off x="0" y="0"/>
          <a:ext cx="0" cy="0"/>
          <a:chOff x="0" y="0"/>
          <a:chExt cx="0" cy="0"/>
        </a:xfrm>
      </p:grpSpPr>
      <p:sp>
        <p:nvSpPr>
          <p:cNvPr id="37" name="Google Shape;37;p11"/>
          <p:cNvSpPr txBox="1"/>
          <p:nvPr>
            <p:ph hasCustomPrompt="1" type="title"/>
          </p:nvPr>
        </p:nvSpPr>
        <p:spPr>
          <a:xfrm>
            <a:off x="1241850" y="2072750"/>
            <a:ext cx="6660300" cy="111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8" name="Google Shape;38;p11"/>
          <p:cNvSpPr txBox="1"/>
          <p:nvPr>
            <p:ph idx="1" type="body"/>
          </p:nvPr>
        </p:nvSpPr>
        <p:spPr>
          <a:xfrm>
            <a:off x="1241850" y="3265950"/>
            <a:ext cx="6660300" cy="515400"/>
          </a:xfrm>
          <a:prstGeom prst="rect">
            <a:avLst/>
          </a:prstGeom>
        </p:spPr>
        <p:txBody>
          <a:bodyPr anchorCtr="0" anchor="t" bIns="91425" lIns="91425" spcFirstLastPara="1" rIns="91425" wrap="square" tIns="91425">
            <a:noAutofit/>
          </a:bodyPr>
          <a:lstStyle>
            <a:lvl1pPr indent="-304800" lvl="0" marL="457200" algn="ctr">
              <a:lnSpc>
                <a:spcPct val="100000"/>
              </a:lnSpc>
              <a:spcBef>
                <a:spcPts val="0"/>
              </a:spcBef>
              <a:spcAft>
                <a:spcPts val="0"/>
              </a:spcAft>
              <a:buSzPts val="1200"/>
              <a:buChar char="●"/>
              <a:defRPr sz="1400"/>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9"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13"/>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2" name="Google Shape;42;p13"/>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3" name="Google Shape;43;p13"/>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4" name="Google Shape;44;p13"/>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5" name="Google Shape;45;p13"/>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6" name="Google Shape;46;p13"/>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7" name="Google Shape;47;p13"/>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8" name="Google Shape;48;p13"/>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9" name="Google Shape;49;p13"/>
          <p:cNvSpPr txBox="1"/>
          <p:nvPr>
            <p:ph hasCustomPrompt="1" idx="8" type="title"/>
          </p:nvPr>
        </p:nvSpPr>
        <p:spPr>
          <a:xfrm>
            <a:off x="1959337"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0" name="Google Shape;50;p13"/>
          <p:cNvSpPr txBox="1"/>
          <p:nvPr>
            <p:ph hasCustomPrompt="1" idx="9" type="title"/>
          </p:nvPr>
        </p:nvSpPr>
        <p:spPr>
          <a:xfrm>
            <a:off x="704337" y="173035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 name="Google Shape;51;p13"/>
          <p:cNvSpPr txBox="1"/>
          <p:nvPr>
            <p:ph hasCustomPrompt="1" idx="13" type="title"/>
          </p:nvPr>
        </p:nvSpPr>
        <p:spPr>
          <a:xfrm>
            <a:off x="5304000"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2" name="Google Shape;52;p13"/>
          <p:cNvSpPr txBox="1"/>
          <p:nvPr>
            <p:ph hasCustomPrompt="1" idx="14" type="title"/>
          </p:nvPr>
        </p:nvSpPr>
        <p:spPr>
          <a:xfrm>
            <a:off x="4048912" y="1719213"/>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TITLE_ONLY_1_1_1_1_3">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14">
            <a:hlinkClick action="ppaction://hlinksldjump" r:id="rId3"/>
          </p:cNvPr>
          <p:cNvSpPr txBox="1"/>
          <p:nvPr>
            <p:ph type="title"/>
          </p:nvPr>
        </p:nvSpPr>
        <p:spPr>
          <a:xfrm>
            <a:off x="713388" y="2468400"/>
            <a:ext cx="2339100" cy="4215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5" name="Google Shape;55;p14"/>
          <p:cNvSpPr txBox="1"/>
          <p:nvPr>
            <p:ph idx="1" type="subTitle"/>
          </p:nvPr>
        </p:nvSpPr>
        <p:spPr>
          <a:xfrm>
            <a:off x="713387" y="2947750"/>
            <a:ext cx="2339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56" name="Google Shape;56;p14">
            <a:hlinkClick action="ppaction://hlinksldjump" r:id="rId4"/>
          </p:cNvPr>
          <p:cNvSpPr txBox="1"/>
          <p:nvPr>
            <p:ph idx="2" type="title"/>
          </p:nvPr>
        </p:nvSpPr>
        <p:spPr>
          <a:xfrm>
            <a:off x="6091537" y="2469700"/>
            <a:ext cx="2339100" cy="421500"/>
          </a:xfrm>
          <a:prstGeom prst="rect">
            <a:avLst/>
          </a:prstGeom>
          <a:noFill/>
          <a:ln>
            <a:noFill/>
          </a:ln>
        </p:spPr>
        <p:txBody>
          <a:bodyPr anchorCtr="0" anchor="ctr" bIns="0" lIns="0" spcFirstLastPara="1" rIns="0" wrap="square" tIns="0">
            <a:noAutofit/>
          </a:bodyPr>
          <a:lstStyle>
            <a:lvl1pPr lvl="0" marR="72000" rtl="0" algn="ctr">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7" name="Google Shape;57;p14"/>
          <p:cNvSpPr txBox="1"/>
          <p:nvPr>
            <p:ph idx="3" type="subTitle"/>
          </p:nvPr>
        </p:nvSpPr>
        <p:spPr>
          <a:xfrm>
            <a:off x="6091537" y="2949075"/>
            <a:ext cx="2339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58" name="Google Shape;58;p14">
            <a:hlinkClick action="ppaction://hlinksldjump" r:id="rId5"/>
          </p:cNvPr>
          <p:cNvSpPr txBox="1"/>
          <p:nvPr>
            <p:ph idx="4" type="title"/>
          </p:nvPr>
        </p:nvSpPr>
        <p:spPr>
          <a:xfrm>
            <a:off x="3402450" y="2468388"/>
            <a:ext cx="2339100" cy="4215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9" name="Google Shape;59;p14"/>
          <p:cNvSpPr txBox="1"/>
          <p:nvPr>
            <p:ph idx="5" type="subTitle"/>
          </p:nvPr>
        </p:nvSpPr>
        <p:spPr>
          <a:xfrm>
            <a:off x="3402450" y="2947738"/>
            <a:ext cx="2339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0" name="Google Shape;60;p14">
            <a:hlinkClick action="ppaction://hlinksldjump" r:id="rId6"/>
          </p:cNvPr>
          <p:cNvSpPr txBox="1"/>
          <p:nvPr>
            <p:ph hasCustomPrompt="1" idx="6" type="title"/>
          </p:nvPr>
        </p:nvSpPr>
        <p:spPr>
          <a:xfrm>
            <a:off x="3402428" y="1710902"/>
            <a:ext cx="2339100" cy="642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5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1" name="Google Shape;61;p14">
            <a:hlinkClick action="ppaction://hlinksldjump" r:id="rId7"/>
          </p:cNvPr>
          <p:cNvSpPr txBox="1"/>
          <p:nvPr>
            <p:ph hasCustomPrompt="1" idx="7" type="title"/>
          </p:nvPr>
        </p:nvSpPr>
        <p:spPr>
          <a:xfrm>
            <a:off x="713225" y="1710883"/>
            <a:ext cx="2339100" cy="642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5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2" name="Google Shape;62;p14">
            <a:hlinkClick action="ppaction://hlinksldjump" r:id="rId8"/>
          </p:cNvPr>
          <p:cNvSpPr txBox="1"/>
          <p:nvPr>
            <p:ph hasCustomPrompt="1" idx="8" type="title"/>
          </p:nvPr>
        </p:nvSpPr>
        <p:spPr>
          <a:xfrm>
            <a:off x="6091497" y="1708844"/>
            <a:ext cx="2339100" cy="642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5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3" name="Google Shape;63;p14"/>
          <p:cNvSpPr txBox="1"/>
          <p:nvPr>
            <p:ph idx="9"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idea">
  <p:cSld name="TITLE_AND_BODY_1">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713225" y="1418700"/>
            <a:ext cx="4299600" cy="23061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7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2">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6"/>
          <p:cNvSpPr txBox="1"/>
          <p:nvPr>
            <p:ph type="title"/>
          </p:nvPr>
        </p:nvSpPr>
        <p:spPr>
          <a:xfrm>
            <a:off x="713225" y="2811425"/>
            <a:ext cx="3743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8" name="Google Shape;68;p16"/>
          <p:cNvSpPr txBox="1"/>
          <p:nvPr>
            <p:ph idx="1" type="subTitle"/>
          </p:nvPr>
        </p:nvSpPr>
        <p:spPr>
          <a:xfrm>
            <a:off x="713225" y="1759375"/>
            <a:ext cx="3743700" cy="106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None/>
              <a:defRPr sz="1800"/>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TITLE_ONLY_1_1_1_1">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1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1" name="Google Shape;71;p17"/>
          <p:cNvSpPr txBox="1"/>
          <p:nvPr>
            <p:ph idx="1" type="subTitle"/>
          </p:nvPr>
        </p:nvSpPr>
        <p:spPr>
          <a:xfrm>
            <a:off x="720100" y="1217550"/>
            <a:ext cx="4758000" cy="338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sz="1400"/>
            </a:lvl1pPr>
            <a:lvl2pPr lvl="1" rtl="0">
              <a:spcBef>
                <a:spcPts val="1600"/>
              </a:spcBef>
              <a:spcAft>
                <a:spcPts val="0"/>
              </a:spcAft>
              <a:buSzPts val="1200"/>
              <a:buChar char="○"/>
              <a:defRPr/>
            </a:lvl2pPr>
            <a:lvl3pPr lvl="2" rtl="0">
              <a:spcBef>
                <a:spcPts val="1600"/>
              </a:spcBef>
              <a:spcAft>
                <a:spcPts val="0"/>
              </a:spcAft>
              <a:buSzPts val="1200"/>
              <a:buChar char="■"/>
              <a:defRPr/>
            </a:lvl3pPr>
            <a:lvl4pPr lvl="3" rtl="0">
              <a:spcBef>
                <a:spcPts val="1600"/>
              </a:spcBef>
              <a:spcAft>
                <a:spcPts val="0"/>
              </a:spcAft>
              <a:buSzPts val="1200"/>
              <a:buChar char="●"/>
              <a:defRPr/>
            </a:lvl4pPr>
            <a:lvl5pPr lvl="4" rtl="0">
              <a:spcBef>
                <a:spcPts val="1600"/>
              </a:spcBef>
              <a:spcAft>
                <a:spcPts val="0"/>
              </a:spcAft>
              <a:buSzPts val="1200"/>
              <a:buChar char="○"/>
              <a:defRPr/>
            </a:lvl5pPr>
            <a:lvl6pPr lvl="5" rtl="0">
              <a:spcBef>
                <a:spcPts val="1600"/>
              </a:spcBef>
              <a:spcAft>
                <a:spcPts val="0"/>
              </a:spcAft>
              <a:buSzPts val="1200"/>
              <a:buChar char="■"/>
              <a:defRPr/>
            </a:lvl6pPr>
            <a:lvl7pPr lvl="6" rtl="0">
              <a:spcBef>
                <a:spcPts val="1600"/>
              </a:spcBef>
              <a:spcAft>
                <a:spcPts val="0"/>
              </a:spcAft>
              <a:buSzPts val="1200"/>
              <a:buChar char="●"/>
              <a:defRPr/>
            </a:lvl7pPr>
            <a:lvl8pPr lvl="7" rtl="0">
              <a:spcBef>
                <a:spcPts val="1600"/>
              </a:spcBef>
              <a:spcAft>
                <a:spcPts val="0"/>
              </a:spcAft>
              <a:buSzPts val="1200"/>
              <a:buChar char="○"/>
              <a:defRPr/>
            </a:lvl8pPr>
            <a:lvl9pPr lvl="8" rtl="0">
              <a:spcBef>
                <a:spcPts val="1600"/>
              </a:spcBef>
              <a:spcAft>
                <a:spcPts val="1600"/>
              </a:spcAft>
              <a:buSzPts val="12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ONLY_1_1_1_1_2">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4" name="Google Shape;74;p18"/>
          <p:cNvSpPr txBox="1"/>
          <p:nvPr>
            <p:ph idx="1" type="subTitle"/>
          </p:nvPr>
        </p:nvSpPr>
        <p:spPr>
          <a:xfrm>
            <a:off x="4954525" y="2327750"/>
            <a:ext cx="3476100" cy="93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sz="1400"/>
            </a:lvl1pPr>
            <a:lvl2pPr lvl="1" rtl="0">
              <a:spcBef>
                <a:spcPts val="0"/>
              </a:spcBef>
              <a:spcAft>
                <a:spcPts val="0"/>
              </a:spcAft>
              <a:buSzPts val="1200"/>
              <a:buChar char="○"/>
              <a:defRPr/>
            </a:lvl2pPr>
            <a:lvl3pPr lvl="2" rtl="0">
              <a:spcBef>
                <a:spcPts val="1600"/>
              </a:spcBef>
              <a:spcAft>
                <a:spcPts val="0"/>
              </a:spcAft>
              <a:buSzPts val="1200"/>
              <a:buChar char="■"/>
              <a:defRPr/>
            </a:lvl3pPr>
            <a:lvl4pPr lvl="3" rtl="0">
              <a:spcBef>
                <a:spcPts val="1600"/>
              </a:spcBef>
              <a:spcAft>
                <a:spcPts val="0"/>
              </a:spcAft>
              <a:buSzPts val="1200"/>
              <a:buChar char="●"/>
              <a:defRPr/>
            </a:lvl4pPr>
            <a:lvl5pPr lvl="4" rtl="0">
              <a:spcBef>
                <a:spcPts val="1600"/>
              </a:spcBef>
              <a:spcAft>
                <a:spcPts val="0"/>
              </a:spcAft>
              <a:buSzPts val="1200"/>
              <a:buChar char="○"/>
              <a:defRPr/>
            </a:lvl5pPr>
            <a:lvl6pPr lvl="5" rtl="0">
              <a:spcBef>
                <a:spcPts val="1600"/>
              </a:spcBef>
              <a:spcAft>
                <a:spcPts val="0"/>
              </a:spcAft>
              <a:buSzPts val="1200"/>
              <a:buChar char="■"/>
              <a:defRPr/>
            </a:lvl6pPr>
            <a:lvl7pPr lvl="6" rtl="0">
              <a:spcBef>
                <a:spcPts val="1600"/>
              </a:spcBef>
              <a:spcAft>
                <a:spcPts val="0"/>
              </a:spcAft>
              <a:buSzPts val="1200"/>
              <a:buChar char="●"/>
              <a:defRPr/>
            </a:lvl7pPr>
            <a:lvl8pPr lvl="7" rtl="0">
              <a:spcBef>
                <a:spcPts val="1600"/>
              </a:spcBef>
              <a:spcAft>
                <a:spcPts val="0"/>
              </a:spcAft>
              <a:buSzPts val="1200"/>
              <a:buChar char="○"/>
              <a:defRPr/>
            </a:lvl8pPr>
            <a:lvl9pPr lvl="8" rtl="0">
              <a:spcBef>
                <a:spcPts val="1600"/>
              </a:spcBef>
              <a:spcAft>
                <a:spcPts val="1600"/>
              </a:spcAft>
              <a:buSzPts val="12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BLANK_1_2_1_1">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19"/>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7" name="Google Shape;77;p19"/>
          <p:cNvSpPr txBox="1"/>
          <p:nvPr>
            <p:ph idx="1" type="subTitle"/>
          </p:nvPr>
        </p:nvSpPr>
        <p:spPr>
          <a:xfrm flipH="1">
            <a:off x="719975" y="2370800"/>
            <a:ext cx="3500700" cy="84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Char char="●"/>
              <a:defRPr sz="1400"/>
            </a:lvl1pPr>
            <a:lvl2pPr lvl="1" rtl="0" algn="r">
              <a:spcBef>
                <a:spcPts val="1600"/>
              </a:spcBef>
              <a:spcAft>
                <a:spcPts val="0"/>
              </a:spcAft>
              <a:buSzPts val="1200"/>
              <a:buChar char="○"/>
              <a:defRPr/>
            </a:lvl2pPr>
            <a:lvl3pPr lvl="2" rtl="0" algn="r">
              <a:spcBef>
                <a:spcPts val="1600"/>
              </a:spcBef>
              <a:spcAft>
                <a:spcPts val="0"/>
              </a:spcAft>
              <a:buSzPts val="1200"/>
              <a:buChar char="■"/>
              <a:defRPr/>
            </a:lvl3pPr>
            <a:lvl4pPr lvl="3" rtl="0" algn="r">
              <a:spcBef>
                <a:spcPts val="1600"/>
              </a:spcBef>
              <a:spcAft>
                <a:spcPts val="0"/>
              </a:spcAft>
              <a:buSzPts val="1200"/>
              <a:buChar char="●"/>
              <a:defRPr/>
            </a:lvl4pPr>
            <a:lvl5pPr lvl="4" rtl="0" algn="r">
              <a:spcBef>
                <a:spcPts val="1600"/>
              </a:spcBef>
              <a:spcAft>
                <a:spcPts val="0"/>
              </a:spcAft>
              <a:buSzPts val="1200"/>
              <a:buChar char="○"/>
              <a:defRPr/>
            </a:lvl5pPr>
            <a:lvl6pPr lvl="5" rtl="0" algn="r">
              <a:spcBef>
                <a:spcPts val="1600"/>
              </a:spcBef>
              <a:spcAft>
                <a:spcPts val="0"/>
              </a:spcAft>
              <a:buSzPts val="1200"/>
              <a:buChar char="■"/>
              <a:defRPr/>
            </a:lvl6pPr>
            <a:lvl7pPr lvl="6" rtl="0" algn="r">
              <a:spcBef>
                <a:spcPts val="1600"/>
              </a:spcBef>
              <a:spcAft>
                <a:spcPts val="0"/>
              </a:spcAft>
              <a:buSzPts val="1200"/>
              <a:buChar char="●"/>
              <a:defRPr/>
            </a:lvl7pPr>
            <a:lvl8pPr lvl="7" rtl="0" algn="r">
              <a:spcBef>
                <a:spcPts val="1600"/>
              </a:spcBef>
              <a:spcAft>
                <a:spcPts val="0"/>
              </a:spcAft>
              <a:buSzPts val="1200"/>
              <a:buChar char="○"/>
              <a:defRPr/>
            </a:lvl8pPr>
            <a:lvl9pPr lvl="8" rtl="0" algn="r">
              <a:spcBef>
                <a:spcPts val="1600"/>
              </a:spcBef>
              <a:spcAft>
                <a:spcPts val="1600"/>
              </a:spcAft>
              <a:buSzPts val="12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TITLE_ONLY_1_1_1_1_4">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20"/>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0" name="Google Shape;80;p20"/>
          <p:cNvSpPr txBox="1"/>
          <p:nvPr>
            <p:ph idx="1" type="subTitle"/>
          </p:nvPr>
        </p:nvSpPr>
        <p:spPr>
          <a:xfrm>
            <a:off x="720100" y="1655400"/>
            <a:ext cx="3972600" cy="234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785DC5"/>
              </a:buClr>
              <a:buSzPts val="1600"/>
              <a:buFont typeface="Nunito"/>
              <a:buChar char="●"/>
              <a:defRPr sz="1400"/>
            </a:lvl1pPr>
            <a:lvl2pPr lvl="1" rtl="0">
              <a:spcBef>
                <a:spcPts val="0"/>
              </a:spcBef>
              <a:spcAft>
                <a:spcPts val="0"/>
              </a:spcAft>
              <a:buClr>
                <a:srgbClr val="FFFFFF"/>
              </a:buClr>
              <a:buSzPts val="1600"/>
              <a:buFont typeface="Nunito"/>
              <a:buChar char="○"/>
              <a:defRPr/>
            </a:lvl2pPr>
            <a:lvl3pPr lvl="2" rtl="0">
              <a:spcBef>
                <a:spcPts val="1600"/>
              </a:spcBef>
              <a:spcAft>
                <a:spcPts val="0"/>
              </a:spcAft>
              <a:buClr>
                <a:srgbClr val="FFFFFF"/>
              </a:buClr>
              <a:buSzPts val="1600"/>
              <a:buFont typeface="Nunito"/>
              <a:buChar char="■"/>
              <a:defRPr/>
            </a:lvl3pPr>
            <a:lvl4pPr lvl="3" rtl="0">
              <a:spcBef>
                <a:spcPts val="1600"/>
              </a:spcBef>
              <a:spcAft>
                <a:spcPts val="0"/>
              </a:spcAft>
              <a:buClr>
                <a:srgbClr val="FFFFFF"/>
              </a:buClr>
              <a:buSzPts val="1600"/>
              <a:buFont typeface="Nunito"/>
              <a:buChar char="●"/>
              <a:defRPr/>
            </a:lvl4pPr>
            <a:lvl5pPr lvl="4" rtl="0">
              <a:spcBef>
                <a:spcPts val="1600"/>
              </a:spcBef>
              <a:spcAft>
                <a:spcPts val="0"/>
              </a:spcAft>
              <a:buClr>
                <a:srgbClr val="FFFFFF"/>
              </a:buClr>
              <a:buSzPts val="1600"/>
              <a:buFont typeface="Nunito"/>
              <a:buChar char="○"/>
              <a:defRPr/>
            </a:lvl5pPr>
            <a:lvl6pPr lvl="5" rtl="0">
              <a:spcBef>
                <a:spcPts val="1600"/>
              </a:spcBef>
              <a:spcAft>
                <a:spcPts val="0"/>
              </a:spcAft>
              <a:buClr>
                <a:srgbClr val="FFFFFF"/>
              </a:buClr>
              <a:buSzPts val="1600"/>
              <a:buFont typeface="Nunito"/>
              <a:buChar char="■"/>
              <a:defRPr/>
            </a:lvl6pPr>
            <a:lvl7pPr lvl="6" rtl="0">
              <a:spcBef>
                <a:spcPts val="1600"/>
              </a:spcBef>
              <a:spcAft>
                <a:spcPts val="0"/>
              </a:spcAft>
              <a:buClr>
                <a:srgbClr val="FFFFFF"/>
              </a:buClr>
              <a:buSzPts val="1600"/>
              <a:buFont typeface="Nunito"/>
              <a:buChar char="●"/>
              <a:defRPr/>
            </a:lvl7pPr>
            <a:lvl8pPr lvl="7" rtl="0">
              <a:spcBef>
                <a:spcPts val="1600"/>
              </a:spcBef>
              <a:spcAft>
                <a:spcPts val="0"/>
              </a:spcAft>
              <a:buClr>
                <a:srgbClr val="FFFFFF"/>
              </a:buClr>
              <a:buSzPts val="1600"/>
              <a:buFont typeface="Nunito"/>
              <a:buChar char="○"/>
              <a:defRPr/>
            </a:lvl8pPr>
            <a:lvl9pPr lvl="8" rtl="0">
              <a:spcBef>
                <a:spcPts val="1600"/>
              </a:spcBef>
              <a:spcAft>
                <a:spcPts val="1600"/>
              </a:spcAft>
              <a:buClr>
                <a:srgbClr val="FFFFFF"/>
              </a:buClr>
              <a:buSzPts val="1600"/>
              <a:buFont typeface="Nunito"/>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634125" y="1143000"/>
            <a:ext cx="3532800" cy="27456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TITLE_ONLY_1_1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1"/>
          <p:cNvSpPr txBox="1"/>
          <p:nvPr>
            <p:ph hasCustomPrompt="1" type="title"/>
          </p:nvPr>
        </p:nvSpPr>
        <p:spPr>
          <a:xfrm>
            <a:off x="713225" y="1557350"/>
            <a:ext cx="5994000" cy="1393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9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 name="Google Shape;83;p21"/>
          <p:cNvSpPr txBox="1"/>
          <p:nvPr>
            <p:ph idx="1" type="subTitle"/>
          </p:nvPr>
        </p:nvSpPr>
        <p:spPr>
          <a:xfrm>
            <a:off x="713225" y="3000963"/>
            <a:ext cx="4430100" cy="605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400"/>
            </a:lvl1pPr>
            <a:lvl2pPr lvl="1">
              <a:spcBef>
                <a:spcPts val="0"/>
              </a:spcBef>
              <a:spcAft>
                <a:spcPts val="0"/>
              </a:spcAft>
              <a:buSzPts val="1200"/>
              <a:buNone/>
              <a:defRPr/>
            </a:lvl2pPr>
            <a:lvl3pPr lvl="2">
              <a:spcBef>
                <a:spcPts val="1600"/>
              </a:spcBef>
              <a:spcAft>
                <a:spcPts val="0"/>
              </a:spcAft>
              <a:buSzPts val="1200"/>
              <a:buNone/>
              <a:defRPr/>
            </a:lvl3pPr>
            <a:lvl4pPr lvl="3">
              <a:spcBef>
                <a:spcPts val="1600"/>
              </a:spcBef>
              <a:spcAft>
                <a:spcPts val="0"/>
              </a:spcAft>
              <a:buSzPts val="1200"/>
              <a:buNone/>
              <a:defRPr/>
            </a:lvl4pPr>
            <a:lvl5pPr lvl="4">
              <a:spcBef>
                <a:spcPts val="1600"/>
              </a:spcBef>
              <a:spcAft>
                <a:spcPts val="0"/>
              </a:spcAft>
              <a:buSzPts val="1200"/>
              <a:buNone/>
              <a:defRPr/>
            </a:lvl5pPr>
            <a:lvl6pPr lvl="5">
              <a:spcBef>
                <a:spcPts val="1600"/>
              </a:spcBef>
              <a:spcAft>
                <a:spcPts val="0"/>
              </a:spcAft>
              <a:buSzPts val="1200"/>
              <a:buNone/>
              <a:defRPr/>
            </a:lvl6pPr>
            <a:lvl7pPr lvl="6">
              <a:spcBef>
                <a:spcPts val="1600"/>
              </a:spcBef>
              <a:spcAft>
                <a:spcPts val="0"/>
              </a:spcAft>
              <a:buSzPts val="1200"/>
              <a:buNone/>
              <a:defRPr/>
            </a:lvl7pPr>
            <a:lvl8pPr lvl="7">
              <a:spcBef>
                <a:spcPts val="1600"/>
              </a:spcBef>
              <a:spcAft>
                <a:spcPts val="0"/>
              </a:spcAft>
              <a:buSzPts val="1200"/>
              <a:buNone/>
              <a:defRPr/>
            </a:lvl8pPr>
            <a:lvl9pPr lvl="8">
              <a:spcBef>
                <a:spcPts val="1600"/>
              </a:spcBef>
              <a:spcAft>
                <a:spcPts val="160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BLANK_1_2_1">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22"/>
          <p:cNvSpPr txBox="1"/>
          <p:nvPr>
            <p:ph type="title"/>
          </p:nvPr>
        </p:nvSpPr>
        <p:spPr>
          <a:xfrm>
            <a:off x="1164300" y="1837474"/>
            <a:ext cx="3255300" cy="196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200"/>
              <a:buNone/>
              <a:defRPr sz="6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6" name="Google Shape;86;p22"/>
          <p:cNvSpPr txBox="1"/>
          <p:nvPr>
            <p:ph idx="1" type="subTitle"/>
          </p:nvPr>
        </p:nvSpPr>
        <p:spPr>
          <a:xfrm>
            <a:off x="2016600" y="3821523"/>
            <a:ext cx="2403000" cy="666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 name="Google Shape;87;p22"/>
          <p:cNvSpPr txBox="1"/>
          <p:nvPr>
            <p:ph hasCustomPrompt="1" idx="2" type="title"/>
          </p:nvPr>
        </p:nvSpPr>
        <p:spPr>
          <a:xfrm>
            <a:off x="2461800" y="655975"/>
            <a:ext cx="1957800" cy="1237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TITLE_AND_DESCRIPTION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23"/>
          <p:cNvSpPr txBox="1"/>
          <p:nvPr>
            <p:ph type="title"/>
          </p:nvPr>
        </p:nvSpPr>
        <p:spPr>
          <a:xfrm>
            <a:off x="4849350" y="1837474"/>
            <a:ext cx="3255300" cy="1962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6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0" name="Google Shape;90;p23"/>
          <p:cNvSpPr txBox="1"/>
          <p:nvPr>
            <p:ph idx="1" type="subTitle"/>
          </p:nvPr>
        </p:nvSpPr>
        <p:spPr>
          <a:xfrm>
            <a:off x="4849350" y="3821523"/>
            <a:ext cx="2403000" cy="66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1" name="Google Shape;91;p23"/>
          <p:cNvSpPr txBox="1"/>
          <p:nvPr>
            <p:ph hasCustomPrompt="1" idx="2" type="title"/>
          </p:nvPr>
        </p:nvSpPr>
        <p:spPr>
          <a:xfrm>
            <a:off x="4849350" y="655975"/>
            <a:ext cx="1957800" cy="12375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TITLE_ONLY_1_2_2_1">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24"/>
          <p:cNvSpPr txBox="1"/>
          <p:nvPr>
            <p:ph idx="1" type="subTitle"/>
          </p:nvPr>
        </p:nvSpPr>
        <p:spPr>
          <a:xfrm>
            <a:off x="713225" y="2874150"/>
            <a:ext cx="3659100" cy="88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1400">
                <a:latin typeface="Fira Sans Condensed"/>
                <a:ea typeface="Fira Sans Condensed"/>
                <a:cs typeface="Fira Sans Condensed"/>
                <a:sym typeface="Fira Sans Condense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4" name="Google Shape;94;p24"/>
          <p:cNvSpPr txBox="1"/>
          <p:nvPr>
            <p:ph type="title"/>
          </p:nvPr>
        </p:nvSpPr>
        <p:spPr>
          <a:xfrm>
            <a:off x="713225" y="1384350"/>
            <a:ext cx="3659100" cy="1489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1_2">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25"/>
          <p:cNvSpPr txBox="1"/>
          <p:nvPr>
            <p:ph idx="1" type="subTitle"/>
          </p:nvPr>
        </p:nvSpPr>
        <p:spPr>
          <a:xfrm>
            <a:off x="3947475" y="1665500"/>
            <a:ext cx="3367800" cy="795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7" name="Google Shape;97;p25"/>
          <p:cNvSpPr txBox="1"/>
          <p:nvPr>
            <p:ph idx="2" type="subTitle"/>
          </p:nvPr>
        </p:nvSpPr>
        <p:spPr>
          <a:xfrm>
            <a:off x="3947463" y="1241300"/>
            <a:ext cx="3367800" cy="44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0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2000"/>
              <a:buFont typeface="Rajdhani"/>
              <a:buNone/>
              <a:defRPr b="1" sz="2000">
                <a:latin typeface="Rajdhani"/>
                <a:ea typeface="Rajdhani"/>
                <a:cs typeface="Rajdhani"/>
                <a:sym typeface="Rajdhani"/>
              </a:defRPr>
            </a:lvl2pPr>
            <a:lvl3pPr lvl="2" rtl="0" algn="ctr">
              <a:lnSpc>
                <a:spcPct val="100000"/>
              </a:lnSpc>
              <a:spcBef>
                <a:spcPts val="0"/>
              </a:spcBef>
              <a:spcAft>
                <a:spcPts val="0"/>
              </a:spcAft>
              <a:buSzPts val="2000"/>
              <a:buFont typeface="Rajdhani"/>
              <a:buNone/>
              <a:defRPr b="1" sz="2000">
                <a:latin typeface="Rajdhani"/>
                <a:ea typeface="Rajdhani"/>
                <a:cs typeface="Rajdhani"/>
                <a:sym typeface="Rajdhani"/>
              </a:defRPr>
            </a:lvl3pPr>
            <a:lvl4pPr lvl="3" rtl="0" algn="ctr">
              <a:lnSpc>
                <a:spcPct val="100000"/>
              </a:lnSpc>
              <a:spcBef>
                <a:spcPts val="0"/>
              </a:spcBef>
              <a:spcAft>
                <a:spcPts val="0"/>
              </a:spcAft>
              <a:buSzPts val="2000"/>
              <a:buFont typeface="Rajdhani"/>
              <a:buNone/>
              <a:defRPr b="1" sz="2000">
                <a:latin typeface="Rajdhani"/>
                <a:ea typeface="Rajdhani"/>
                <a:cs typeface="Rajdhani"/>
                <a:sym typeface="Rajdhani"/>
              </a:defRPr>
            </a:lvl4pPr>
            <a:lvl5pPr lvl="4" rtl="0" algn="ctr">
              <a:lnSpc>
                <a:spcPct val="100000"/>
              </a:lnSpc>
              <a:spcBef>
                <a:spcPts val="0"/>
              </a:spcBef>
              <a:spcAft>
                <a:spcPts val="0"/>
              </a:spcAft>
              <a:buSzPts val="2000"/>
              <a:buFont typeface="Rajdhani"/>
              <a:buNone/>
              <a:defRPr b="1" sz="2000">
                <a:latin typeface="Rajdhani"/>
                <a:ea typeface="Rajdhani"/>
                <a:cs typeface="Rajdhani"/>
                <a:sym typeface="Rajdhani"/>
              </a:defRPr>
            </a:lvl5pPr>
            <a:lvl6pPr lvl="5" rtl="0" algn="ctr">
              <a:lnSpc>
                <a:spcPct val="100000"/>
              </a:lnSpc>
              <a:spcBef>
                <a:spcPts val="0"/>
              </a:spcBef>
              <a:spcAft>
                <a:spcPts val="0"/>
              </a:spcAft>
              <a:buSzPts val="2000"/>
              <a:buFont typeface="Rajdhani"/>
              <a:buNone/>
              <a:defRPr b="1" sz="2000">
                <a:latin typeface="Rajdhani"/>
                <a:ea typeface="Rajdhani"/>
                <a:cs typeface="Rajdhani"/>
                <a:sym typeface="Rajdhani"/>
              </a:defRPr>
            </a:lvl6pPr>
            <a:lvl7pPr lvl="6" rtl="0" algn="ctr">
              <a:lnSpc>
                <a:spcPct val="100000"/>
              </a:lnSpc>
              <a:spcBef>
                <a:spcPts val="0"/>
              </a:spcBef>
              <a:spcAft>
                <a:spcPts val="0"/>
              </a:spcAft>
              <a:buSzPts val="2000"/>
              <a:buFont typeface="Rajdhani"/>
              <a:buNone/>
              <a:defRPr b="1" sz="2000">
                <a:latin typeface="Rajdhani"/>
                <a:ea typeface="Rajdhani"/>
                <a:cs typeface="Rajdhani"/>
                <a:sym typeface="Rajdhani"/>
              </a:defRPr>
            </a:lvl7pPr>
            <a:lvl8pPr lvl="7" rtl="0" algn="ctr">
              <a:lnSpc>
                <a:spcPct val="100000"/>
              </a:lnSpc>
              <a:spcBef>
                <a:spcPts val="0"/>
              </a:spcBef>
              <a:spcAft>
                <a:spcPts val="0"/>
              </a:spcAft>
              <a:buSzPts val="2000"/>
              <a:buFont typeface="Rajdhani"/>
              <a:buNone/>
              <a:defRPr b="1" sz="2000">
                <a:latin typeface="Rajdhani"/>
                <a:ea typeface="Rajdhani"/>
                <a:cs typeface="Rajdhani"/>
                <a:sym typeface="Rajdhani"/>
              </a:defRPr>
            </a:lvl8pPr>
            <a:lvl9pPr lvl="8" rtl="0" algn="ctr">
              <a:lnSpc>
                <a:spcPct val="100000"/>
              </a:lnSpc>
              <a:spcBef>
                <a:spcPts val="0"/>
              </a:spcBef>
              <a:spcAft>
                <a:spcPts val="0"/>
              </a:spcAft>
              <a:buSzPts val="2000"/>
              <a:buFont typeface="Rajdhani"/>
              <a:buNone/>
              <a:defRPr b="1" sz="2000">
                <a:latin typeface="Rajdhani"/>
                <a:ea typeface="Rajdhani"/>
                <a:cs typeface="Rajdhani"/>
                <a:sym typeface="Rajdhani"/>
              </a:defRPr>
            </a:lvl9pPr>
          </a:lstStyle>
          <a:p/>
        </p:txBody>
      </p:sp>
      <p:sp>
        <p:nvSpPr>
          <p:cNvPr id="98" name="Google Shape;98;p25"/>
          <p:cNvSpPr txBox="1"/>
          <p:nvPr>
            <p:ph idx="3" type="subTitle"/>
          </p:nvPr>
        </p:nvSpPr>
        <p:spPr>
          <a:xfrm>
            <a:off x="3947475" y="3182475"/>
            <a:ext cx="3367800" cy="795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9" name="Google Shape;99;p25"/>
          <p:cNvSpPr txBox="1"/>
          <p:nvPr>
            <p:ph idx="4" type="subTitle"/>
          </p:nvPr>
        </p:nvSpPr>
        <p:spPr>
          <a:xfrm>
            <a:off x="3947463" y="2758300"/>
            <a:ext cx="3367800" cy="44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0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2000"/>
              <a:buFont typeface="Rajdhani"/>
              <a:buNone/>
              <a:defRPr b="1" sz="2000">
                <a:latin typeface="Rajdhani"/>
                <a:ea typeface="Rajdhani"/>
                <a:cs typeface="Rajdhani"/>
                <a:sym typeface="Rajdhani"/>
              </a:defRPr>
            </a:lvl2pPr>
            <a:lvl3pPr lvl="2" rtl="0" algn="ctr">
              <a:lnSpc>
                <a:spcPct val="100000"/>
              </a:lnSpc>
              <a:spcBef>
                <a:spcPts val="0"/>
              </a:spcBef>
              <a:spcAft>
                <a:spcPts val="0"/>
              </a:spcAft>
              <a:buSzPts val="2000"/>
              <a:buFont typeface="Rajdhani"/>
              <a:buNone/>
              <a:defRPr b="1" sz="2000">
                <a:latin typeface="Rajdhani"/>
                <a:ea typeface="Rajdhani"/>
                <a:cs typeface="Rajdhani"/>
                <a:sym typeface="Rajdhani"/>
              </a:defRPr>
            </a:lvl3pPr>
            <a:lvl4pPr lvl="3" rtl="0" algn="ctr">
              <a:lnSpc>
                <a:spcPct val="100000"/>
              </a:lnSpc>
              <a:spcBef>
                <a:spcPts val="0"/>
              </a:spcBef>
              <a:spcAft>
                <a:spcPts val="0"/>
              </a:spcAft>
              <a:buSzPts val="2000"/>
              <a:buFont typeface="Rajdhani"/>
              <a:buNone/>
              <a:defRPr b="1" sz="2000">
                <a:latin typeface="Rajdhani"/>
                <a:ea typeface="Rajdhani"/>
                <a:cs typeface="Rajdhani"/>
                <a:sym typeface="Rajdhani"/>
              </a:defRPr>
            </a:lvl4pPr>
            <a:lvl5pPr lvl="4" rtl="0" algn="ctr">
              <a:lnSpc>
                <a:spcPct val="100000"/>
              </a:lnSpc>
              <a:spcBef>
                <a:spcPts val="0"/>
              </a:spcBef>
              <a:spcAft>
                <a:spcPts val="0"/>
              </a:spcAft>
              <a:buSzPts val="2000"/>
              <a:buFont typeface="Rajdhani"/>
              <a:buNone/>
              <a:defRPr b="1" sz="2000">
                <a:latin typeface="Rajdhani"/>
                <a:ea typeface="Rajdhani"/>
                <a:cs typeface="Rajdhani"/>
                <a:sym typeface="Rajdhani"/>
              </a:defRPr>
            </a:lvl5pPr>
            <a:lvl6pPr lvl="5" rtl="0" algn="ctr">
              <a:lnSpc>
                <a:spcPct val="100000"/>
              </a:lnSpc>
              <a:spcBef>
                <a:spcPts val="0"/>
              </a:spcBef>
              <a:spcAft>
                <a:spcPts val="0"/>
              </a:spcAft>
              <a:buSzPts val="2000"/>
              <a:buFont typeface="Rajdhani"/>
              <a:buNone/>
              <a:defRPr b="1" sz="2000">
                <a:latin typeface="Rajdhani"/>
                <a:ea typeface="Rajdhani"/>
                <a:cs typeface="Rajdhani"/>
                <a:sym typeface="Rajdhani"/>
              </a:defRPr>
            </a:lvl6pPr>
            <a:lvl7pPr lvl="6" rtl="0" algn="ctr">
              <a:lnSpc>
                <a:spcPct val="100000"/>
              </a:lnSpc>
              <a:spcBef>
                <a:spcPts val="0"/>
              </a:spcBef>
              <a:spcAft>
                <a:spcPts val="0"/>
              </a:spcAft>
              <a:buSzPts val="2000"/>
              <a:buFont typeface="Rajdhani"/>
              <a:buNone/>
              <a:defRPr b="1" sz="2000">
                <a:latin typeface="Rajdhani"/>
                <a:ea typeface="Rajdhani"/>
                <a:cs typeface="Rajdhani"/>
                <a:sym typeface="Rajdhani"/>
              </a:defRPr>
            </a:lvl7pPr>
            <a:lvl8pPr lvl="7" rtl="0" algn="ctr">
              <a:lnSpc>
                <a:spcPct val="100000"/>
              </a:lnSpc>
              <a:spcBef>
                <a:spcPts val="0"/>
              </a:spcBef>
              <a:spcAft>
                <a:spcPts val="0"/>
              </a:spcAft>
              <a:buSzPts val="2000"/>
              <a:buFont typeface="Rajdhani"/>
              <a:buNone/>
              <a:defRPr b="1" sz="2000">
                <a:latin typeface="Rajdhani"/>
                <a:ea typeface="Rajdhani"/>
                <a:cs typeface="Rajdhani"/>
                <a:sym typeface="Rajdhani"/>
              </a:defRPr>
            </a:lvl8pPr>
            <a:lvl9pPr lvl="8" rtl="0" algn="ctr">
              <a:lnSpc>
                <a:spcPct val="100000"/>
              </a:lnSpc>
              <a:spcBef>
                <a:spcPts val="0"/>
              </a:spcBef>
              <a:spcAft>
                <a:spcPts val="0"/>
              </a:spcAft>
              <a:buSzPts val="2000"/>
              <a:buFont typeface="Rajdhani"/>
              <a:buNone/>
              <a:defRPr b="1" sz="2000">
                <a:latin typeface="Rajdhani"/>
                <a:ea typeface="Rajdhani"/>
                <a:cs typeface="Rajdhani"/>
                <a:sym typeface="Rajdhani"/>
              </a:defRPr>
            </a:lvl9pPr>
          </a:lstStyle>
          <a:p/>
        </p:txBody>
      </p:sp>
      <p:sp>
        <p:nvSpPr>
          <p:cNvPr id="100" name="Google Shape;100;p25"/>
          <p:cNvSpPr txBox="1"/>
          <p:nvPr>
            <p:ph type="title"/>
          </p:nvPr>
        </p:nvSpPr>
        <p:spPr>
          <a:xfrm>
            <a:off x="1055325" y="1783050"/>
            <a:ext cx="2358600" cy="1577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4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ONLY_1_2_2">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idx="1" type="subTitle"/>
          </p:nvPr>
        </p:nvSpPr>
        <p:spPr>
          <a:xfrm>
            <a:off x="2909825" y="2230788"/>
            <a:ext cx="27033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3" name="Google Shape;103;p26"/>
          <p:cNvSpPr txBox="1"/>
          <p:nvPr>
            <p:ph idx="2" type="subTitle"/>
          </p:nvPr>
        </p:nvSpPr>
        <p:spPr>
          <a:xfrm>
            <a:off x="2909812" y="1811988"/>
            <a:ext cx="2703300" cy="44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2000"/>
              <a:buFont typeface="Rajdhani"/>
              <a:buNone/>
              <a:defRPr b="1" sz="2000">
                <a:latin typeface="Rajdhani"/>
                <a:ea typeface="Rajdhani"/>
                <a:cs typeface="Rajdhani"/>
                <a:sym typeface="Rajdhani"/>
              </a:defRPr>
            </a:lvl2pPr>
            <a:lvl3pPr lvl="2" rtl="0" algn="ctr">
              <a:lnSpc>
                <a:spcPct val="100000"/>
              </a:lnSpc>
              <a:spcBef>
                <a:spcPts val="0"/>
              </a:spcBef>
              <a:spcAft>
                <a:spcPts val="0"/>
              </a:spcAft>
              <a:buSzPts val="2000"/>
              <a:buFont typeface="Rajdhani"/>
              <a:buNone/>
              <a:defRPr b="1" sz="2000">
                <a:latin typeface="Rajdhani"/>
                <a:ea typeface="Rajdhani"/>
                <a:cs typeface="Rajdhani"/>
                <a:sym typeface="Rajdhani"/>
              </a:defRPr>
            </a:lvl3pPr>
            <a:lvl4pPr lvl="3" rtl="0" algn="ctr">
              <a:lnSpc>
                <a:spcPct val="100000"/>
              </a:lnSpc>
              <a:spcBef>
                <a:spcPts val="0"/>
              </a:spcBef>
              <a:spcAft>
                <a:spcPts val="0"/>
              </a:spcAft>
              <a:buSzPts val="2000"/>
              <a:buFont typeface="Rajdhani"/>
              <a:buNone/>
              <a:defRPr b="1" sz="2000">
                <a:latin typeface="Rajdhani"/>
                <a:ea typeface="Rajdhani"/>
                <a:cs typeface="Rajdhani"/>
                <a:sym typeface="Rajdhani"/>
              </a:defRPr>
            </a:lvl4pPr>
            <a:lvl5pPr lvl="4" rtl="0" algn="ctr">
              <a:lnSpc>
                <a:spcPct val="100000"/>
              </a:lnSpc>
              <a:spcBef>
                <a:spcPts val="0"/>
              </a:spcBef>
              <a:spcAft>
                <a:spcPts val="0"/>
              </a:spcAft>
              <a:buSzPts val="2000"/>
              <a:buFont typeface="Rajdhani"/>
              <a:buNone/>
              <a:defRPr b="1" sz="2000">
                <a:latin typeface="Rajdhani"/>
                <a:ea typeface="Rajdhani"/>
                <a:cs typeface="Rajdhani"/>
                <a:sym typeface="Rajdhani"/>
              </a:defRPr>
            </a:lvl5pPr>
            <a:lvl6pPr lvl="5" rtl="0" algn="ctr">
              <a:lnSpc>
                <a:spcPct val="100000"/>
              </a:lnSpc>
              <a:spcBef>
                <a:spcPts val="0"/>
              </a:spcBef>
              <a:spcAft>
                <a:spcPts val="0"/>
              </a:spcAft>
              <a:buSzPts val="2000"/>
              <a:buFont typeface="Rajdhani"/>
              <a:buNone/>
              <a:defRPr b="1" sz="2000">
                <a:latin typeface="Rajdhani"/>
                <a:ea typeface="Rajdhani"/>
                <a:cs typeface="Rajdhani"/>
                <a:sym typeface="Rajdhani"/>
              </a:defRPr>
            </a:lvl6pPr>
            <a:lvl7pPr lvl="6" rtl="0" algn="ctr">
              <a:lnSpc>
                <a:spcPct val="100000"/>
              </a:lnSpc>
              <a:spcBef>
                <a:spcPts val="0"/>
              </a:spcBef>
              <a:spcAft>
                <a:spcPts val="0"/>
              </a:spcAft>
              <a:buSzPts val="2000"/>
              <a:buFont typeface="Rajdhani"/>
              <a:buNone/>
              <a:defRPr b="1" sz="2000">
                <a:latin typeface="Rajdhani"/>
                <a:ea typeface="Rajdhani"/>
                <a:cs typeface="Rajdhani"/>
                <a:sym typeface="Rajdhani"/>
              </a:defRPr>
            </a:lvl7pPr>
            <a:lvl8pPr lvl="7" rtl="0" algn="ctr">
              <a:lnSpc>
                <a:spcPct val="100000"/>
              </a:lnSpc>
              <a:spcBef>
                <a:spcPts val="0"/>
              </a:spcBef>
              <a:spcAft>
                <a:spcPts val="0"/>
              </a:spcAft>
              <a:buSzPts val="2000"/>
              <a:buFont typeface="Rajdhani"/>
              <a:buNone/>
              <a:defRPr b="1" sz="2000">
                <a:latin typeface="Rajdhani"/>
                <a:ea typeface="Rajdhani"/>
                <a:cs typeface="Rajdhani"/>
                <a:sym typeface="Rajdhani"/>
              </a:defRPr>
            </a:lvl8pPr>
            <a:lvl9pPr lvl="8" rtl="0" algn="ctr">
              <a:lnSpc>
                <a:spcPct val="100000"/>
              </a:lnSpc>
              <a:spcBef>
                <a:spcPts val="0"/>
              </a:spcBef>
              <a:spcAft>
                <a:spcPts val="0"/>
              </a:spcAft>
              <a:buSzPts val="2000"/>
              <a:buFont typeface="Rajdhani"/>
              <a:buNone/>
              <a:defRPr b="1" sz="2000">
                <a:latin typeface="Rajdhani"/>
                <a:ea typeface="Rajdhani"/>
                <a:cs typeface="Rajdhani"/>
                <a:sym typeface="Rajdhani"/>
              </a:defRPr>
            </a:lvl9pPr>
          </a:lstStyle>
          <a:p/>
        </p:txBody>
      </p:sp>
      <p:sp>
        <p:nvSpPr>
          <p:cNvPr id="104" name="Google Shape;104;p26"/>
          <p:cNvSpPr txBox="1"/>
          <p:nvPr>
            <p:ph idx="3" type="subTitle"/>
          </p:nvPr>
        </p:nvSpPr>
        <p:spPr>
          <a:xfrm>
            <a:off x="3577125" y="3532938"/>
            <a:ext cx="27033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5" name="Google Shape;105;p26"/>
          <p:cNvSpPr txBox="1"/>
          <p:nvPr>
            <p:ph idx="4" type="subTitle"/>
          </p:nvPr>
        </p:nvSpPr>
        <p:spPr>
          <a:xfrm>
            <a:off x="3577113" y="3114163"/>
            <a:ext cx="2703300" cy="44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0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2000"/>
              <a:buFont typeface="Rajdhani"/>
              <a:buNone/>
              <a:defRPr b="1" sz="2000">
                <a:latin typeface="Rajdhani"/>
                <a:ea typeface="Rajdhani"/>
                <a:cs typeface="Rajdhani"/>
                <a:sym typeface="Rajdhani"/>
              </a:defRPr>
            </a:lvl2pPr>
            <a:lvl3pPr lvl="2" rtl="0" algn="ctr">
              <a:lnSpc>
                <a:spcPct val="100000"/>
              </a:lnSpc>
              <a:spcBef>
                <a:spcPts val="0"/>
              </a:spcBef>
              <a:spcAft>
                <a:spcPts val="0"/>
              </a:spcAft>
              <a:buSzPts val="2000"/>
              <a:buFont typeface="Rajdhani"/>
              <a:buNone/>
              <a:defRPr b="1" sz="2000">
                <a:latin typeface="Rajdhani"/>
                <a:ea typeface="Rajdhani"/>
                <a:cs typeface="Rajdhani"/>
                <a:sym typeface="Rajdhani"/>
              </a:defRPr>
            </a:lvl3pPr>
            <a:lvl4pPr lvl="3" rtl="0" algn="ctr">
              <a:lnSpc>
                <a:spcPct val="100000"/>
              </a:lnSpc>
              <a:spcBef>
                <a:spcPts val="0"/>
              </a:spcBef>
              <a:spcAft>
                <a:spcPts val="0"/>
              </a:spcAft>
              <a:buSzPts val="2000"/>
              <a:buFont typeface="Rajdhani"/>
              <a:buNone/>
              <a:defRPr b="1" sz="2000">
                <a:latin typeface="Rajdhani"/>
                <a:ea typeface="Rajdhani"/>
                <a:cs typeface="Rajdhani"/>
                <a:sym typeface="Rajdhani"/>
              </a:defRPr>
            </a:lvl4pPr>
            <a:lvl5pPr lvl="4" rtl="0" algn="ctr">
              <a:lnSpc>
                <a:spcPct val="100000"/>
              </a:lnSpc>
              <a:spcBef>
                <a:spcPts val="0"/>
              </a:spcBef>
              <a:spcAft>
                <a:spcPts val="0"/>
              </a:spcAft>
              <a:buSzPts val="2000"/>
              <a:buFont typeface="Rajdhani"/>
              <a:buNone/>
              <a:defRPr b="1" sz="2000">
                <a:latin typeface="Rajdhani"/>
                <a:ea typeface="Rajdhani"/>
                <a:cs typeface="Rajdhani"/>
                <a:sym typeface="Rajdhani"/>
              </a:defRPr>
            </a:lvl5pPr>
            <a:lvl6pPr lvl="5" rtl="0" algn="ctr">
              <a:lnSpc>
                <a:spcPct val="100000"/>
              </a:lnSpc>
              <a:spcBef>
                <a:spcPts val="0"/>
              </a:spcBef>
              <a:spcAft>
                <a:spcPts val="0"/>
              </a:spcAft>
              <a:buSzPts val="2000"/>
              <a:buFont typeface="Rajdhani"/>
              <a:buNone/>
              <a:defRPr b="1" sz="2000">
                <a:latin typeface="Rajdhani"/>
                <a:ea typeface="Rajdhani"/>
                <a:cs typeface="Rajdhani"/>
                <a:sym typeface="Rajdhani"/>
              </a:defRPr>
            </a:lvl6pPr>
            <a:lvl7pPr lvl="6" rtl="0" algn="ctr">
              <a:lnSpc>
                <a:spcPct val="100000"/>
              </a:lnSpc>
              <a:spcBef>
                <a:spcPts val="0"/>
              </a:spcBef>
              <a:spcAft>
                <a:spcPts val="0"/>
              </a:spcAft>
              <a:buSzPts val="2000"/>
              <a:buFont typeface="Rajdhani"/>
              <a:buNone/>
              <a:defRPr b="1" sz="2000">
                <a:latin typeface="Rajdhani"/>
                <a:ea typeface="Rajdhani"/>
                <a:cs typeface="Rajdhani"/>
                <a:sym typeface="Rajdhani"/>
              </a:defRPr>
            </a:lvl7pPr>
            <a:lvl8pPr lvl="7" rtl="0" algn="ctr">
              <a:lnSpc>
                <a:spcPct val="100000"/>
              </a:lnSpc>
              <a:spcBef>
                <a:spcPts val="0"/>
              </a:spcBef>
              <a:spcAft>
                <a:spcPts val="0"/>
              </a:spcAft>
              <a:buSzPts val="2000"/>
              <a:buFont typeface="Rajdhani"/>
              <a:buNone/>
              <a:defRPr b="1" sz="2000">
                <a:latin typeface="Rajdhani"/>
                <a:ea typeface="Rajdhani"/>
                <a:cs typeface="Rajdhani"/>
                <a:sym typeface="Rajdhani"/>
              </a:defRPr>
            </a:lvl8pPr>
            <a:lvl9pPr lvl="8" rtl="0" algn="ctr">
              <a:lnSpc>
                <a:spcPct val="100000"/>
              </a:lnSpc>
              <a:spcBef>
                <a:spcPts val="0"/>
              </a:spcBef>
              <a:spcAft>
                <a:spcPts val="0"/>
              </a:spcAft>
              <a:buSzPts val="2000"/>
              <a:buFont typeface="Rajdhani"/>
              <a:buNone/>
              <a:defRPr b="1" sz="2000">
                <a:latin typeface="Rajdhani"/>
                <a:ea typeface="Rajdhani"/>
                <a:cs typeface="Rajdhani"/>
                <a:sym typeface="Rajdhani"/>
              </a:defRPr>
            </a:lvl9pPr>
          </a:lstStyle>
          <a:p/>
        </p:txBody>
      </p:sp>
      <p:sp>
        <p:nvSpPr>
          <p:cNvPr id="106" name="Google Shape;106;p2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27"/>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09" name="Google Shape;109;p27"/>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0" name="Google Shape;110;p27"/>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1" name="Google Shape;111;p27"/>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2" name="Google Shape;112;p2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ONLY_1_2_1">
    <p:bg>
      <p:bgPr>
        <a:blipFill>
          <a:blip r:embed="rId2">
            <a:alphaModFix/>
          </a:blip>
          <a:stretch>
            <a:fillRect/>
          </a:stretch>
        </a:blipFill>
      </p:bgPr>
    </p:bg>
    <p:spTree>
      <p:nvGrpSpPr>
        <p:cNvPr id="113" name="Shape 113"/>
        <p:cNvGrpSpPr/>
        <p:nvPr/>
      </p:nvGrpSpPr>
      <p:grpSpPr>
        <a:xfrm>
          <a:off x="0" y="0"/>
          <a:ext cx="0" cy="0"/>
          <a:chOff x="0" y="0"/>
          <a:chExt cx="0" cy="0"/>
        </a:xfrm>
      </p:grpSpPr>
      <p:sp>
        <p:nvSpPr>
          <p:cNvPr id="114" name="Google Shape;114;p28"/>
          <p:cNvSpPr txBox="1"/>
          <p:nvPr>
            <p:ph idx="1" type="subTitle"/>
          </p:nvPr>
        </p:nvSpPr>
        <p:spPr>
          <a:xfrm>
            <a:off x="1096263" y="2896338"/>
            <a:ext cx="1549500" cy="70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5" name="Google Shape;115;p28"/>
          <p:cNvSpPr txBox="1"/>
          <p:nvPr>
            <p:ph idx="2" type="subTitle"/>
          </p:nvPr>
        </p:nvSpPr>
        <p:spPr>
          <a:xfrm>
            <a:off x="6498237" y="2896338"/>
            <a:ext cx="1549500" cy="70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6" name="Google Shape;116;p28"/>
          <p:cNvSpPr txBox="1"/>
          <p:nvPr>
            <p:ph idx="3" type="subTitle"/>
          </p:nvPr>
        </p:nvSpPr>
        <p:spPr>
          <a:xfrm>
            <a:off x="2896921" y="2896338"/>
            <a:ext cx="1549500" cy="70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7" name="Google Shape;117;p28"/>
          <p:cNvSpPr txBox="1"/>
          <p:nvPr>
            <p:ph idx="4" type="subTitle"/>
          </p:nvPr>
        </p:nvSpPr>
        <p:spPr>
          <a:xfrm>
            <a:off x="4697579" y="2896338"/>
            <a:ext cx="1549500" cy="70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18" name="Google Shape;118;p2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9" name="Google Shape;119;p28"/>
          <p:cNvSpPr txBox="1"/>
          <p:nvPr>
            <p:ph idx="5" type="subTitle"/>
          </p:nvPr>
        </p:nvSpPr>
        <p:spPr>
          <a:xfrm>
            <a:off x="1096263" y="2431688"/>
            <a:ext cx="1549500" cy="44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1100"/>
              <a:buFont typeface="Rajdhani"/>
              <a:buNone/>
              <a:defRPr b="1" sz="1100">
                <a:latin typeface="Rajdhani"/>
                <a:ea typeface="Rajdhani"/>
                <a:cs typeface="Rajdhani"/>
                <a:sym typeface="Rajdhani"/>
              </a:defRPr>
            </a:lvl2pPr>
            <a:lvl3pPr lvl="2" rtl="0" algn="ctr">
              <a:lnSpc>
                <a:spcPct val="100000"/>
              </a:lnSpc>
              <a:spcBef>
                <a:spcPts val="0"/>
              </a:spcBef>
              <a:spcAft>
                <a:spcPts val="0"/>
              </a:spcAft>
              <a:buSzPts val="1100"/>
              <a:buFont typeface="Rajdhani"/>
              <a:buNone/>
              <a:defRPr b="1" sz="1100">
                <a:latin typeface="Rajdhani"/>
                <a:ea typeface="Rajdhani"/>
                <a:cs typeface="Rajdhani"/>
                <a:sym typeface="Rajdhani"/>
              </a:defRPr>
            </a:lvl3pPr>
            <a:lvl4pPr lvl="3" rtl="0" algn="ctr">
              <a:lnSpc>
                <a:spcPct val="100000"/>
              </a:lnSpc>
              <a:spcBef>
                <a:spcPts val="0"/>
              </a:spcBef>
              <a:spcAft>
                <a:spcPts val="0"/>
              </a:spcAft>
              <a:buSzPts val="1100"/>
              <a:buFont typeface="Rajdhani"/>
              <a:buNone/>
              <a:defRPr b="1" sz="1100">
                <a:latin typeface="Rajdhani"/>
                <a:ea typeface="Rajdhani"/>
                <a:cs typeface="Rajdhani"/>
                <a:sym typeface="Rajdhani"/>
              </a:defRPr>
            </a:lvl4pPr>
            <a:lvl5pPr lvl="4" rtl="0" algn="ctr">
              <a:lnSpc>
                <a:spcPct val="100000"/>
              </a:lnSpc>
              <a:spcBef>
                <a:spcPts val="0"/>
              </a:spcBef>
              <a:spcAft>
                <a:spcPts val="0"/>
              </a:spcAft>
              <a:buSzPts val="1100"/>
              <a:buFont typeface="Rajdhani"/>
              <a:buNone/>
              <a:defRPr b="1" sz="1100">
                <a:latin typeface="Rajdhani"/>
                <a:ea typeface="Rajdhani"/>
                <a:cs typeface="Rajdhani"/>
                <a:sym typeface="Rajdhani"/>
              </a:defRPr>
            </a:lvl5pPr>
            <a:lvl6pPr lvl="5" rtl="0" algn="ctr">
              <a:lnSpc>
                <a:spcPct val="100000"/>
              </a:lnSpc>
              <a:spcBef>
                <a:spcPts val="0"/>
              </a:spcBef>
              <a:spcAft>
                <a:spcPts val="0"/>
              </a:spcAft>
              <a:buSzPts val="1100"/>
              <a:buFont typeface="Rajdhani"/>
              <a:buNone/>
              <a:defRPr b="1" sz="1100">
                <a:latin typeface="Rajdhani"/>
                <a:ea typeface="Rajdhani"/>
                <a:cs typeface="Rajdhani"/>
                <a:sym typeface="Rajdhani"/>
              </a:defRPr>
            </a:lvl6pPr>
            <a:lvl7pPr lvl="6" rtl="0" algn="ctr">
              <a:lnSpc>
                <a:spcPct val="100000"/>
              </a:lnSpc>
              <a:spcBef>
                <a:spcPts val="0"/>
              </a:spcBef>
              <a:spcAft>
                <a:spcPts val="0"/>
              </a:spcAft>
              <a:buSzPts val="1100"/>
              <a:buFont typeface="Rajdhani"/>
              <a:buNone/>
              <a:defRPr b="1" sz="1100">
                <a:latin typeface="Rajdhani"/>
                <a:ea typeface="Rajdhani"/>
                <a:cs typeface="Rajdhani"/>
                <a:sym typeface="Rajdhani"/>
              </a:defRPr>
            </a:lvl7pPr>
            <a:lvl8pPr lvl="7" rtl="0" algn="ctr">
              <a:lnSpc>
                <a:spcPct val="100000"/>
              </a:lnSpc>
              <a:spcBef>
                <a:spcPts val="0"/>
              </a:spcBef>
              <a:spcAft>
                <a:spcPts val="0"/>
              </a:spcAft>
              <a:buSzPts val="1100"/>
              <a:buFont typeface="Rajdhani"/>
              <a:buNone/>
              <a:defRPr b="1" sz="1100">
                <a:latin typeface="Rajdhani"/>
                <a:ea typeface="Rajdhani"/>
                <a:cs typeface="Rajdhani"/>
                <a:sym typeface="Rajdhani"/>
              </a:defRPr>
            </a:lvl8pPr>
            <a:lvl9pPr lvl="8" rtl="0" algn="ctr">
              <a:lnSpc>
                <a:spcPct val="100000"/>
              </a:lnSpc>
              <a:spcBef>
                <a:spcPts val="0"/>
              </a:spcBef>
              <a:spcAft>
                <a:spcPts val="0"/>
              </a:spcAft>
              <a:buSzPts val="1100"/>
              <a:buFont typeface="Rajdhani"/>
              <a:buNone/>
              <a:defRPr b="1" sz="1100">
                <a:latin typeface="Rajdhani"/>
                <a:ea typeface="Rajdhani"/>
                <a:cs typeface="Rajdhani"/>
                <a:sym typeface="Rajdhani"/>
              </a:defRPr>
            </a:lvl9pPr>
          </a:lstStyle>
          <a:p/>
        </p:txBody>
      </p:sp>
      <p:sp>
        <p:nvSpPr>
          <p:cNvPr id="120" name="Google Shape;120;p28"/>
          <p:cNvSpPr txBox="1"/>
          <p:nvPr>
            <p:ph idx="6" type="subTitle"/>
          </p:nvPr>
        </p:nvSpPr>
        <p:spPr>
          <a:xfrm>
            <a:off x="6498237" y="2431688"/>
            <a:ext cx="1549500" cy="44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1100"/>
              <a:buFont typeface="Rajdhani"/>
              <a:buNone/>
              <a:defRPr b="1" sz="1100">
                <a:latin typeface="Rajdhani"/>
                <a:ea typeface="Rajdhani"/>
                <a:cs typeface="Rajdhani"/>
                <a:sym typeface="Rajdhani"/>
              </a:defRPr>
            </a:lvl2pPr>
            <a:lvl3pPr lvl="2" rtl="0" algn="ctr">
              <a:lnSpc>
                <a:spcPct val="100000"/>
              </a:lnSpc>
              <a:spcBef>
                <a:spcPts val="0"/>
              </a:spcBef>
              <a:spcAft>
                <a:spcPts val="0"/>
              </a:spcAft>
              <a:buSzPts val="1100"/>
              <a:buFont typeface="Rajdhani"/>
              <a:buNone/>
              <a:defRPr b="1" sz="1100">
                <a:latin typeface="Rajdhani"/>
                <a:ea typeface="Rajdhani"/>
                <a:cs typeface="Rajdhani"/>
                <a:sym typeface="Rajdhani"/>
              </a:defRPr>
            </a:lvl3pPr>
            <a:lvl4pPr lvl="3" rtl="0" algn="ctr">
              <a:lnSpc>
                <a:spcPct val="100000"/>
              </a:lnSpc>
              <a:spcBef>
                <a:spcPts val="0"/>
              </a:spcBef>
              <a:spcAft>
                <a:spcPts val="0"/>
              </a:spcAft>
              <a:buSzPts val="1100"/>
              <a:buFont typeface="Rajdhani"/>
              <a:buNone/>
              <a:defRPr b="1" sz="1100">
                <a:latin typeface="Rajdhani"/>
                <a:ea typeface="Rajdhani"/>
                <a:cs typeface="Rajdhani"/>
                <a:sym typeface="Rajdhani"/>
              </a:defRPr>
            </a:lvl4pPr>
            <a:lvl5pPr lvl="4" rtl="0" algn="ctr">
              <a:lnSpc>
                <a:spcPct val="100000"/>
              </a:lnSpc>
              <a:spcBef>
                <a:spcPts val="0"/>
              </a:spcBef>
              <a:spcAft>
                <a:spcPts val="0"/>
              </a:spcAft>
              <a:buSzPts val="1100"/>
              <a:buFont typeface="Rajdhani"/>
              <a:buNone/>
              <a:defRPr b="1" sz="1100">
                <a:latin typeface="Rajdhani"/>
                <a:ea typeface="Rajdhani"/>
                <a:cs typeface="Rajdhani"/>
                <a:sym typeface="Rajdhani"/>
              </a:defRPr>
            </a:lvl5pPr>
            <a:lvl6pPr lvl="5" rtl="0" algn="ctr">
              <a:lnSpc>
                <a:spcPct val="100000"/>
              </a:lnSpc>
              <a:spcBef>
                <a:spcPts val="0"/>
              </a:spcBef>
              <a:spcAft>
                <a:spcPts val="0"/>
              </a:spcAft>
              <a:buSzPts val="1100"/>
              <a:buFont typeface="Rajdhani"/>
              <a:buNone/>
              <a:defRPr b="1" sz="1100">
                <a:latin typeface="Rajdhani"/>
                <a:ea typeface="Rajdhani"/>
                <a:cs typeface="Rajdhani"/>
                <a:sym typeface="Rajdhani"/>
              </a:defRPr>
            </a:lvl6pPr>
            <a:lvl7pPr lvl="6" rtl="0" algn="ctr">
              <a:lnSpc>
                <a:spcPct val="100000"/>
              </a:lnSpc>
              <a:spcBef>
                <a:spcPts val="0"/>
              </a:spcBef>
              <a:spcAft>
                <a:spcPts val="0"/>
              </a:spcAft>
              <a:buSzPts val="1100"/>
              <a:buFont typeface="Rajdhani"/>
              <a:buNone/>
              <a:defRPr b="1" sz="1100">
                <a:latin typeface="Rajdhani"/>
                <a:ea typeface="Rajdhani"/>
                <a:cs typeface="Rajdhani"/>
                <a:sym typeface="Rajdhani"/>
              </a:defRPr>
            </a:lvl7pPr>
            <a:lvl8pPr lvl="7" rtl="0" algn="ctr">
              <a:lnSpc>
                <a:spcPct val="100000"/>
              </a:lnSpc>
              <a:spcBef>
                <a:spcPts val="0"/>
              </a:spcBef>
              <a:spcAft>
                <a:spcPts val="0"/>
              </a:spcAft>
              <a:buSzPts val="1100"/>
              <a:buFont typeface="Rajdhani"/>
              <a:buNone/>
              <a:defRPr b="1" sz="1100">
                <a:latin typeface="Rajdhani"/>
                <a:ea typeface="Rajdhani"/>
                <a:cs typeface="Rajdhani"/>
                <a:sym typeface="Rajdhani"/>
              </a:defRPr>
            </a:lvl8pPr>
            <a:lvl9pPr lvl="8" rtl="0" algn="ctr">
              <a:lnSpc>
                <a:spcPct val="100000"/>
              </a:lnSpc>
              <a:spcBef>
                <a:spcPts val="0"/>
              </a:spcBef>
              <a:spcAft>
                <a:spcPts val="0"/>
              </a:spcAft>
              <a:buSzPts val="1100"/>
              <a:buFont typeface="Rajdhani"/>
              <a:buNone/>
              <a:defRPr b="1" sz="1100">
                <a:latin typeface="Rajdhani"/>
                <a:ea typeface="Rajdhani"/>
                <a:cs typeface="Rajdhani"/>
                <a:sym typeface="Rajdhani"/>
              </a:defRPr>
            </a:lvl9pPr>
          </a:lstStyle>
          <a:p/>
        </p:txBody>
      </p:sp>
      <p:sp>
        <p:nvSpPr>
          <p:cNvPr id="121" name="Google Shape;121;p28"/>
          <p:cNvSpPr txBox="1"/>
          <p:nvPr>
            <p:ph idx="7" type="subTitle"/>
          </p:nvPr>
        </p:nvSpPr>
        <p:spPr>
          <a:xfrm>
            <a:off x="2896921" y="2431688"/>
            <a:ext cx="1549500" cy="44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1100"/>
              <a:buFont typeface="Rajdhani"/>
              <a:buNone/>
              <a:defRPr b="1" sz="1100">
                <a:latin typeface="Rajdhani"/>
                <a:ea typeface="Rajdhani"/>
                <a:cs typeface="Rajdhani"/>
                <a:sym typeface="Rajdhani"/>
              </a:defRPr>
            </a:lvl2pPr>
            <a:lvl3pPr lvl="2" rtl="0" algn="ctr">
              <a:lnSpc>
                <a:spcPct val="100000"/>
              </a:lnSpc>
              <a:spcBef>
                <a:spcPts val="0"/>
              </a:spcBef>
              <a:spcAft>
                <a:spcPts val="0"/>
              </a:spcAft>
              <a:buSzPts val="1100"/>
              <a:buFont typeface="Rajdhani"/>
              <a:buNone/>
              <a:defRPr b="1" sz="1100">
                <a:latin typeface="Rajdhani"/>
                <a:ea typeface="Rajdhani"/>
                <a:cs typeface="Rajdhani"/>
                <a:sym typeface="Rajdhani"/>
              </a:defRPr>
            </a:lvl3pPr>
            <a:lvl4pPr lvl="3" rtl="0" algn="ctr">
              <a:lnSpc>
                <a:spcPct val="100000"/>
              </a:lnSpc>
              <a:spcBef>
                <a:spcPts val="0"/>
              </a:spcBef>
              <a:spcAft>
                <a:spcPts val="0"/>
              </a:spcAft>
              <a:buSzPts val="1100"/>
              <a:buFont typeface="Rajdhani"/>
              <a:buNone/>
              <a:defRPr b="1" sz="1100">
                <a:latin typeface="Rajdhani"/>
                <a:ea typeface="Rajdhani"/>
                <a:cs typeface="Rajdhani"/>
                <a:sym typeface="Rajdhani"/>
              </a:defRPr>
            </a:lvl4pPr>
            <a:lvl5pPr lvl="4" rtl="0" algn="ctr">
              <a:lnSpc>
                <a:spcPct val="100000"/>
              </a:lnSpc>
              <a:spcBef>
                <a:spcPts val="0"/>
              </a:spcBef>
              <a:spcAft>
                <a:spcPts val="0"/>
              </a:spcAft>
              <a:buSzPts val="1100"/>
              <a:buFont typeface="Rajdhani"/>
              <a:buNone/>
              <a:defRPr b="1" sz="1100">
                <a:latin typeface="Rajdhani"/>
                <a:ea typeface="Rajdhani"/>
                <a:cs typeface="Rajdhani"/>
                <a:sym typeface="Rajdhani"/>
              </a:defRPr>
            </a:lvl5pPr>
            <a:lvl6pPr lvl="5" rtl="0" algn="ctr">
              <a:lnSpc>
                <a:spcPct val="100000"/>
              </a:lnSpc>
              <a:spcBef>
                <a:spcPts val="0"/>
              </a:spcBef>
              <a:spcAft>
                <a:spcPts val="0"/>
              </a:spcAft>
              <a:buSzPts val="1100"/>
              <a:buFont typeface="Rajdhani"/>
              <a:buNone/>
              <a:defRPr b="1" sz="1100">
                <a:latin typeface="Rajdhani"/>
                <a:ea typeface="Rajdhani"/>
                <a:cs typeface="Rajdhani"/>
                <a:sym typeface="Rajdhani"/>
              </a:defRPr>
            </a:lvl6pPr>
            <a:lvl7pPr lvl="6" rtl="0" algn="ctr">
              <a:lnSpc>
                <a:spcPct val="100000"/>
              </a:lnSpc>
              <a:spcBef>
                <a:spcPts val="0"/>
              </a:spcBef>
              <a:spcAft>
                <a:spcPts val="0"/>
              </a:spcAft>
              <a:buSzPts val="1100"/>
              <a:buFont typeface="Rajdhani"/>
              <a:buNone/>
              <a:defRPr b="1" sz="1100">
                <a:latin typeface="Rajdhani"/>
                <a:ea typeface="Rajdhani"/>
                <a:cs typeface="Rajdhani"/>
                <a:sym typeface="Rajdhani"/>
              </a:defRPr>
            </a:lvl7pPr>
            <a:lvl8pPr lvl="7" rtl="0" algn="ctr">
              <a:lnSpc>
                <a:spcPct val="100000"/>
              </a:lnSpc>
              <a:spcBef>
                <a:spcPts val="0"/>
              </a:spcBef>
              <a:spcAft>
                <a:spcPts val="0"/>
              </a:spcAft>
              <a:buSzPts val="1100"/>
              <a:buFont typeface="Rajdhani"/>
              <a:buNone/>
              <a:defRPr b="1" sz="1100">
                <a:latin typeface="Rajdhani"/>
                <a:ea typeface="Rajdhani"/>
                <a:cs typeface="Rajdhani"/>
                <a:sym typeface="Rajdhani"/>
              </a:defRPr>
            </a:lvl8pPr>
            <a:lvl9pPr lvl="8" rtl="0" algn="ctr">
              <a:lnSpc>
                <a:spcPct val="100000"/>
              </a:lnSpc>
              <a:spcBef>
                <a:spcPts val="0"/>
              </a:spcBef>
              <a:spcAft>
                <a:spcPts val="0"/>
              </a:spcAft>
              <a:buSzPts val="1100"/>
              <a:buFont typeface="Rajdhani"/>
              <a:buNone/>
              <a:defRPr b="1" sz="1100">
                <a:latin typeface="Rajdhani"/>
                <a:ea typeface="Rajdhani"/>
                <a:cs typeface="Rajdhani"/>
                <a:sym typeface="Rajdhani"/>
              </a:defRPr>
            </a:lvl9pPr>
          </a:lstStyle>
          <a:p/>
        </p:txBody>
      </p:sp>
      <p:sp>
        <p:nvSpPr>
          <p:cNvPr id="122" name="Google Shape;122;p28"/>
          <p:cNvSpPr txBox="1"/>
          <p:nvPr>
            <p:ph idx="8" type="subTitle"/>
          </p:nvPr>
        </p:nvSpPr>
        <p:spPr>
          <a:xfrm>
            <a:off x="4697579" y="2431688"/>
            <a:ext cx="1549500" cy="44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Font typeface="Rajdhani"/>
              <a:buNone/>
              <a:defRPr b="1" sz="1800">
                <a:latin typeface="Rajdhani"/>
                <a:ea typeface="Rajdhani"/>
                <a:cs typeface="Rajdhani"/>
                <a:sym typeface="Rajdhani"/>
              </a:defRPr>
            </a:lvl1pPr>
            <a:lvl2pPr lvl="1" rtl="0" algn="ctr">
              <a:lnSpc>
                <a:spcPct val="100000"/>
              </a:lnSpc>
              <a:spcBef>
                <a:spcPts val="0"/>
              </a:spcBef>
              <a:spcAft>
                <a:spcPts val="0"/>
              </a:spcAft>
              <a:buSzPts val="1100"/>
              <a:buFont typeface="Rajdhani"/>
              <a:buNone/>
              <a:defRPr b="1" sz="1100">
                <a:latin typeface="Rajdhani"/>
                <a:ea typeface="Rajdhani"/>
                <a:cs typeface="Rajdhani"/>
                <a:sym typeface="Rajdhani"/>
              </a:defRPr>
            </a:lvl2pPr>
            <a:lvl3pPr lvl="2" rtl="0" algn="ctr">
              <a:lnSpc>
                <a:spcPct val="100000"/>
              </a:lnSpc>
              <a:spcBef>
                <a:spcPts val="0"/>
              </a:spcBef>
              <a:spcAft>
                <a:spcPts val="0"/>
              </a:spcAft>
              <a:buSzPts val="1100"/>
              <a:buFont typeface="Rajdhani"/>
              <a:buNone/>
              <a:defRPr b="1" sz="1100">
                <a:latin typeface="Rajdhani"/>
                <a:ea typeface="Rajdhani"/>
                <a:cs typeface="Rajdhani"/>
                <a:sym typeface="Rajdhani"/>
              </a:defRPr>
            </a:lvl3pPr>
            <a:lvl4pPr lvl="3" rtl="0" algn="ctr">
              <a:lnSpc>
                <a:spcPct val="100000"/>
              </a:lnSpc>
              <a:spcBef>
                <a:spcPts val="0"/>
              </a:spcBef>
              <a:spcAft>
                <a:spcPts val="0"/>
              </a:spcAft>
              <a:buSzPts val="1100"/>
              <a:buFont typeface="Rajdhani"/>
              <a:buNone/>
              <a:defRPr b="1" sz="1100">
                <a:latin typeface="Rajdhani"/>
                <a:ea typeface="Rajdhani"/>
                <a:cs typeface="Rajdhani"/>
                <a:sym typeface="Rajdhani"/>
              </a:defRPr>
            </a:lvl4pPr>
            <a:lvl5pPr lvl="4" rtl="0" algn="ctr">
              <a:lnSpc>
                <a:spcPct val="100000"/>
              </a:lnSpc>
              <a:spcBef>
                <a:spcPts val="0"/>
              </a:spcBef>
              <a:spcAft>
                <a:spcPts val="0"/>
              </a:spcAft>
              <a:buSzPts val="1100"/>
              <a:buFont typeface="Rajdhani"/>
              <a:buNone/>
              <a:defRPr b="1" sz="1100">
                <a:latin typeface="Rajdhani"/>
                <a:ea typeface="Rajdhani"/>
                <a:cs typeface="Rajdhani"/>
                <a:sym typeface="Rajdhani"/>
              </a:defRPr>
            </a:lvl5pPr>
            <a:lvl6pPr lvl="5" rtl="0" algn="ctr">
              <a:lnSpc>
                <a:spcPct val="100000"/>
              </a:lnSpc>
              <a:spcBef>
                <a:spcPts val="0"/>
              </a:spcBef>
              <a:spcAft>
                <a:spcPts val="0"/>
              </a:spcAft>
              <a:buSzPts val="1100"/>
              <a:buFont typeface="Rajdhani"/>
              <a:buNone/>
              <a:defRPr b="1" sz="1100">
                <a:latin typeface="Rajdhani"/>
                <a:ea typeface="Rajdhani"/>
                <a:cs typeface="Rajdhani"/>
                <a:sym typeface="Rajdhani"/>
              </a:defRPr>
            </a:lvl6pPr>
            <a:lvl7pPr lvl="6" rtl="0" algn="ctr">
              <a:lnSpc>
                <a:spcPct val="100000"/>
              </a:lnSpc>
              <a:spcBef>
                <a:spcPts val="0"/>
              </a:spcBef>
              <a:spcAft>
                <a:spcPts val="0"/>
              </a:spcAft>
              <a:buSzPts val="1100"/>
              <a:buFont typeface="Rajdhani"/>
              <a:buNone/>
              <a:defRPr b="1" sz="1100">
                <a:latin typeface="Rajdhani"/>
                <a:ea typeface="Rajdhani"/>
                <a:cs typeface="Rajdhani"/>
                <a:sym typeface="Rajdhani"/>
              </a:defRPr>
            </a:lvl7pPr>
            <a:lvl8pPr lvl="7" rtl="0" algn="ctr">
              <a:lnSpc>
                <a:spcPct val="100000"/>
              </a:lnSpc>
              <a:spcBef>
                <a:spcPts val="0"/>
              </a:spcBef>
              <a:spcAft>
                <a:spcPts val="0"/>
              </a:spcAft>
              <a:buSzPts val="1100"/>
              <a:buFont typeface="Rajdhani"/>
              <a:buNone/>
              <a:defRPr b="1" sz="1100">
                <a:latin typeface="Rajdhani"/>
                <a:ea typeface="Rajdhani"/>
                <a:cs typeface="Rajdhani"/>
                <a:sym typeface="Rajdhani"/>
              </a:defRPr>
            </a:lvl8pPr>
            <a:lvl9pPr lvl="8" rtl="0" algn="ctr">
              <a:lnSpc>
                <a:spcPct val="100000"/>
              </a:lnSpc>
              <a:spcBef>
                <a:spcPts val="0"/>
              </a:spcBef>
              <a:spcAft>
                <a:spcPts val="0"/>
              </a:spcAft>
              <a:buSzPts val="1100"/>
              <a:buFont typeface="Rajdhani"/>
              <a:buNone/>
              <a:defRPr b="1" sz="1100">
                <a:latin typeface="Rajdhani"/>
                <a:ea typeface="Rajdhani"/>
                <a:cs typeface="Rajdhani"/>
                <a:sym typeface="Rajdhani"/>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29"/>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APTION_ONLY_1_1">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30"/>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45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720000" y="1082525"/>
            <a:ext cx="7704000" cy="3601800"/>
          </a:xfrm>
          <a:prstGeom prst="rect">
            <a:avLst/>
          </a:prstGeom>
          <a:solidFill>
            <a:schemeClr val="dk1">
              <a:alpha val="56699"/>
            </a:schemeClr>
          </a:solidFill>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8C353C"/>
              </a:buClr>
              <a:buSzPts val="1200"/>
              <a:buFont typeface="Manjari"/>
              <a:buAutoNum type="arabicPeriod"/>
              <a:defRPr sz="1300">
                <a:solidFill>
                  <a:srgbClr val="F3F3F3"/>
                </a:solidFill>
              </a:defRPr>
            </a:lvl1pPr>
            <a:lvl2pPr indent="-304800" lvl="1" marL="914400">
              <a:spcBef>
                <a:spcPts val="1600"/>
              </a:spcBef>
              <a:spcAft>
                <a:spcPts val="0"/>
              </a:spcAft>
              <a:buClr>
                <a:srgbClr val="434343"/>
              </a:buClr>
              <a:buSzPts val="1200"/>
              <a:buFont typeface="Roboto Condensed Light"/>
              <a:buAutoNum type="alphaLcPeriod"/>
              <a:defRPr sz="1200"/>
            </a:lvl2pPr>
            <a:lvl3pPr indent="-304800" lvl="2" marL="1371600">
              <a:spcBef>
                <a:spcPts val="1600"/>
              </a:spcBef>
              <a:spcAft>
                <a:spcPts val="0"/>
              </a:spcAft>
              <a:buClr>
                <a:srgbClr val="434343"/>
              </a:buClr>
              <a:buSzPts val="1200"/>
              <a:buFont typeface="Roboto Condensed Light"/>
              <a:buAutoNum type="romanLcPeriod"/>
              <a:defRPr sz="1200"/>
            </a:lvl3pPr>
            <a:lvl4pPr indent="-304800" lvl="3" marL="1828800">
              <a:spcBef>
                <a:spcPts val="1600"/>
              </a:spcBef>
              <a:spcAft>
                <a:spcPts val="0"/>
              </a:spcAft>
              <a:buClr>
                <a:srgbClr val="434343"/>
              </a:buClr>
              <a:buSzPts val="1200"/>
              <a:buFont typeface="Roboto Condensed Light"/>
              <a:buAutoNum type="arabicPeriod"/>
              <a:defRPr sz="1200"/>
            </a:lvl4pPr>
            <a:lvl5pPr indent="-304800" lvl="4" marL="2286000">
              <a:spcBef>
                <a:spcPts val="1600"/>
              </a:spcBef>
              <a:spcAft>
                <a:spcPts val="0"/>
              </a:spcAft>
              <a:buClr>
                <a:srgbClr val="434343"/>
              </a:buClr>
              <a:buSzPts val="1200"/>
              <a:buFont typeface="Roboto Condensed Light"/>
              <a:buAutoNum type="alphaLcPeriod"/>
              <a:defRPr sz="1200"/>
            </a:lvl5pPr>
            <a:lvl6pPr indent="-304800" lvl="5" marL="2743200">
              <a:spcBef>
                <a:spcPts val="1600"/>
              </a:spcBef>
              <a:spcAft>
                <a:spcPts val="0"/>
              </a:spcAft>
              <a:buClr>
                <a:srgbClr val="434343"/>
              </a:buClr>
              <a:buSzPts val="1200"/>
              <a:buFont typeface="Roboto Condensed Light"/>
              <a:buAutoNum type="romanLcPeriod"/>
              <a:defRPr sz="1200"/>
            </a:lvl6pPr>
            <a:lvl7pPr indent="-304800" lvl="6" marL="3200400">
              <a:spcBef>
                <a:spcPts val="1600"/>
              </a:spcBef>
              <a:spcAft>
                <a:spcPts val="0"/>
              </a:spcAft>
              <a:buClr>
                <a:srgbClr val="434343"/>
              </a:buClr>
              <a:buSzPts val="1200"/>
              <a:buFont typeface="Roboto Condensed Light"/>
              <a:buAutoNum type="arabicPeriod"/>
              <a:defRPr sz="1200"/>
            </a:lvl7pPr>
            <a:lvl8pPr indent="-304800" lvl="7" marL="3657600">
              <a:spcBef>
                <a:spcPts val="1600"/>
              </a:spcBef>
              <a:spcAft>
                <a:spcPts val="0"/>
              </a:spcAft>
              <a:buClr>
                <a:srgbClr val="434343"/>
              </a:buClr>
              <a:buSzPts val="1200"/>
              <a:buFont typeface="Roboto Condensed Light"/>
              <a:buAutoNum type="alphaLcPeriod"/>
              <a:defRPr sz="1200"/>
            </a:lvl8pPr>
            <a:lvl9pPr indent="-304800" lvl="8" marL="4114800">
              <a:spcBef>
                <a:spcPts val="1600"/>
              </a:spcBef>
              <a:spcAft>
                <a:spcPts val="1600"/>
              </a:spcAft>
              <a:buClr>
                <a:srgbClr val="434343"/>
              </a:buClr>
              <a:buSzPts val="1200"/>
              <a:buFont typeface="Roboto Condensed Light"/>
              <a:buAutoNum type="romanLcPeriod"/>
              <a:defRPr sz="1200"/>
            </a:lvl9pPr>
          </a:lstStyle>
          <a:p/>
        </p:txBody>
      </p:sp>
      <p:sp>
        <p:nvSpPr>
          <p:cNvPr id="15" name="Google Shape;1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127" name="Shape 127"/>
        <p:cNvGrpSpPr/>
        <p:nvPr/>
      </p:nvGrpSpPr>
      <p:grpSpPr>
        <a:xfrm>
          <a:off x="0" y="0"/>
          <a:ext cx="0" cy="0"/>
          <a:chOff x="0" y="0"/>
          <a:chExt cx="0" cy="0"/>
        </a:xfrm>
      </p:grpSpPr>
      <p:sp>
        <p:nvSpPr>
          <p:cNvPr id="128" name="Google Shape;128;p31"/>
          <p:cNvSpPr txBox="1"/>
          <p:nvPr>
            <p:ph idx="1" type="subTitle"/>
          </p:nvPr>
        </p:nvSpPr>
        <p:spPr>
          <a:xfrm>
            <a:off x="720000" y="2055925"/>
            <a:ext cx="2060700" cy="972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29" name="Google Shape;129;p31"/>
          <p:cNvSpPr txBox="1"/>
          <p:nvPr>
            <p:ph idx="2" type="subTitle"/>
          </p:nvPr>
        </p:nvSpPr>
        <p:spPr>
          <a:xfrm>
            <a:off x="6362450" y="2055925"/>
            <a:ext cx="2060700" cy="972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30" name="Google Shape;130;p31"/>
          <p:cNvSpPr txBox="1"/>
          <p:nvPr>
            <p:ph idx="3" type="subTitle"/>
          </p:nvPr>
        </p:nvSpPr>
        <p:spPr>
          <a:xfrm>
            <a:off x="3541212" y="2055925"/>
            <a:ext cx="2060700" cy="972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31" name="Google Shape;131;p31"/>
          <p:cNvSpPr txBox="1"/>
          <p:nvPr>
            <p:ph type="title"/>
          </p:nvPr>
        </p:nvSpPr>
        <p:spPr>
          <a:xfrm>
            <a:off x="980700" y="3436575"/>
            <a:ext cx="1539300" cy="6891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2" name="Google Shape;132;p31"/>
          <p:cNvSpPr txBox="1"/>
          <p:nvPr>
            <p:ph idx="4" type="title"/>
          </p:nvPr>
        </p:nvSpPr>
        <p:spPr>
          <a:xfrm>
            <a:off x="6623150" y="3436575"/>
            <a:ext cx="1539300" cy="6891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3" name="Google Shape;133;p31"/>
          <p:cNvSpPr txBox="1"/>
          <p:nvPr>
            <p:ph idx="5" type="title"/>
          </p:nvPr>
        </p:nvSpPr>
        <p:spPr>
          <a:xfrm>
            <a:off x="3801912" y="3436575"/>
            <a:ext cx="1539300" cy="6891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4" name="Google Shape;134;p31"/>
          <p:cNvSpPr txBox="1"/>
          <p:nvPr>
            <p:ph idx="6" type="title"/>
          </p:nvPr>
        </p:nvSpPr>
        <p:spPr>
          <a:xfrm>
            <a:off x="7200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APTION_ONLY_1_1_1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2"/>
          <p:cNvSpPr txBox="1"/>
          <p:nvPr>
            <p:ph idx="1" type="subTitle"/>
          </p:nvPr>
        </p:nvSpPr>
        <p:spPr>
          <a:xfrm>
            <a:off x="1874134" y="1356374"/>
            <a:ext cx="2999100" cy="7680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137" name="Google Shape;137;p32"/>
          <p:cNvSpPr txBox="1"/>
          <p:nvPr>
            <p:ph idx="2" type="subTitle"/>
          </p:nvPr>
        </p:nvSpPr>
        <p:spPr>
          <a:xfrm>
            <a:off x="1874250" y="3651625"/>
            <a:ext cx="2999100" cy="7680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138" name="Google Shape;138;p32"/>
          <p:cNvSpPr txBox="1"/>
          <p:nvPr>
            <p:ph idx="3" type="subTitle"/>
          </p:nvPr>
        </p:nvSpPr>
        <p:spPr>
          <a:xfrm>
            <a:off x="1874250" y="2504003"/>
            <a:ext cx="2999100" cy="7680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139" name="Google Shape;139;p32"/>
          <p:cNvSpPr txBox="1"/>
          <p:nvPr>
            <p:ph type="title"/>
          </p:nvPr>
        </p:nvSpPr>
        <p:spPr>
          <a:xfrm>
            <a:off x="1874134" y="954675"/>
            <a:ext cx="2999100" cy="4017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0" name="Google Shape;140;p32"/>
          <p:cNvSpPr txBox="1"/>
          <p:nvPr>
            <p:ph idx="4" type="title"/>
          </p:nvPr>
        </p:nvSpPr>
        <p:spPr>
          <a:xfrm>
            <a:off x="1874259" y="3249905"/>
            <a:ext cx="2999100" cy="4017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1" name="Google Shape;141;p32"/>
          <p:cNvSpPr txBox="1"/>
          <p:nvPr>
            <p:ph idx="5" type="title"/>
          </p:nvPr>
        </p:nvSpPr>
        <p:spPr>
          <a:xfrm>
            <a:off x="1874259" y="2102290"/>
            <a:ext cx="2999100" cy="4017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2" name="Google Shape;142;p32"/>
          <p:cNvSpPr txBox="1"/>
          <p:nvPr>
            <p:ph idx="6" type="title"/>
          </p:nvPr>
        </p:nvSpPr>
        <p:spPr>
          <a:xfrm>
            <a:off x="5374050" y="1795800"/>
            <a:ext cx="2858700" cy="155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4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1">
    <p:bg>
      <p:bgPr>
        <a:blipFill>
          <a:blip r:embed="rId2">
            <a:alphaModFix/>
          </a:blip>
          <a:stretch>
            <a:fillRect/>
          </a:stretch>
        </a:blipFill>
      </p:bgPr>
    </p:bg>
    <p:spTree>
      <p:nvGrpSpPr>
        <p:cNvPr id="143" name="Shape 143"/>
        <p:cNvGrpSpPr/>
        <p:nvPr/>
      </p:nvGrpSpPr>
      <p:grpSpPr>
        <a:xfrm>
          <a:off x="0" y="0"/>
          <a:ext cx="0" cy="0"/>
          <a:chOff x="0" y="0"/>
          <a:chExt cx="0" cy="0"/>
        </a:xfrm>
      </p:grpSpPr>
      <p:sp>
        <p:nvSpPr>
          <p:cNvPr id="144" name="Google Shape;144;p33"/>
          <p:cNvSpPr txBox="1"/>
          <p:nvPr>
            <p:ph idx="1" type="subTitle"/>
          </p:nvPr>
        </p:nvSpPr>
        <p:spPr>
          <a:xfrm>
            <a:off x="875138" y="2924275"/>
            <a:ext cx="2405100" cy="6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45" name="Google Shape;145;p33"/>
          <p:cNvSpPr txBox="1"/>
          <p:nvPr>
            <p:ph idx="2" type="subTitle"/>
          </p:nvPr>
        </p:nvSpPr>
        <p:spPr>
          <a:xfrm>
            <a:off x="5866266" y="2924275"/>
            <a:ext cx="2403600" cy="6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46" name="Google Shape;146;p33"/>
          <p:cNvSpPr txBox="1"/>
          <p:nvPr>
            <p:ph idx="3" type="subTitle"/>
          </p:nvPr>
        </p:nvSpPr>
        <p:spPr>
          <a:xfrm>
            <a:off x="3370170" y="3533875"/>
            <a:ext cx="2405100" cy="6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47" name="Google Shape;147;p33"/>
          <p:cNvSpPr txBox="1"/>
          <p:nvPr>
            <p:ph type="title"/>
          </p:nvPr>
        </p:nvSpPr>
        <p:spPr>
          <a:xfrm>
            <a:off x="872750" y="2545875"/>
            <a:ext cx="24051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8" name="Google Shape;148;p33"/>
          <p:cNvSpPr txBox="1"/>
          <p:nvPr>
            <p:ph idx="4" type="title"/>
          </p:nvPr>
        </p:nvSpPr>
        <p:spPr>
          <a:xfrm>
            <a:off x="5867635" y="2545875"/>
            <a:ext cx="24036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9" name="Google Shape;149;p33"/>
          <p:cNvSpPr txBox="1"/>
          <p:nvPr>
            <p:ph idx="5" type="title"/>
          </p:nvPr>
        </p:nvSpPr>
        <p:spPr>
          <a:xfrm>
            <a:off x="3370286" y="3155475"/>
            <a:ext cx="24051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50" name="Google Shape;150;p33"/>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4"/>
          <p:cNvSpPr txBox="1"/>
          <p:nvPr>
            <p:ph idx="1" type="subTitle"/>
          </p:nvPr>
        </p:nvSpPr>
        <p:spPr>
          <a:xfrm>
            <a:off x="6006000" y="2247875"/>
            <a:ext cx="20061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153" name="Google Shape;153;p34"/>
          <p:cNvSpPr txBox="1"/>
          <p:nvPr>
            <p:ph idx="2" type="subTitle"/>
          </p:nvPr>
        </p:nvSpPr>
        <p:spPr>
          <a:xfrm>
            <a:off x="6006000" y="3400700"/>
            <a:ext cx="20061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154" name="Google Shape;154;p34"/>
          <p:cNvSpPr txBox="1"/>
          <p:nvPr>
            <p:ph hasCustomPrompt="1" type="title"/>
          </p:nvPr>
        </p:nvSpPr>
        <p:spPr>
          <a:xfrm>
            <a:off x="6006000" y="188167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55" name="Google Shape;155;p34"/>
          <p:cNvSpPr txBox="1"/>
          <p:nvPr>
            <p:ph hasCustomPrompt="1" idx="3" type="title"/>
          </p:nvPr>
        </p:nvSpPr>
        <p:spPr>
          <a:xfrm>
            <a:off x="6006000" y="302812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56" name="Google Shape;156;p34"/>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APTION_ONLY_1_1_1_1_1">
    <p:bg>
      <p:bgPr>
        <a:blipFill>
          <a:blip r:embed="rId2">
            <a:alphaModFix/>
          </a:blip>
          <a:stretch>
            <a:fillRect/>
          </a:stretch>
        </a:blipFill>
      </p:bgPr>
    </p:bg>
    <p:spTree>
      <p:nvGrpSpPr>
        <p:cNvPr id="157" name="Shape 157"/>
        <p:cNvGrpSpPr/>
        <p:nvPr/>
      </p:nvGrpSpPr>
      <p:grpSpPr>
        <a:xfrm>
          <a:off x="0" y="0"/>
          <a:ext cx="0" cy="0"/>
          <a:chOff x="0" y="0"/>
          <a:chExt cx="0" cy="0"/>
        </a:xfrm>
      </p:grpSpPr>
      <p:sp>
        <p:nvSpPr>
          <p:cNvPr id="158" name="Google Shape;158;p35"/>
          <p:cNvSpPr txBox="1"/>
          <p:nvPr>
            <p:ph idx="1" type="subTitle"/>
          </p:nvPr>
        </p:nvSpPr>
        <p:spPr>
          <a:xfrm>
            <a:off x="5184452" y="1431574"/>
            <a:ext cx="2432700" cy="481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59" name="Google Shape;159;p35"/>
          <p:cNvSpPr txBox="1"/>
          <p:nvPr>
            <p:ph idx="2" type="subTitle"/>
          </p:nvPr>
        </p:nvSpPr>
        <p:spPr>
          <a:xfrm>
            <a:off x="5184452" y="3729075"/>
            <a:ext cx="2432700" cy="481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60" name="Google Shape;160;p35"/>
          <p:cNvSpPr txBox="1"/>
          <p:nvPr>
            <p:ph idx="3" type="subTitle"/>
          </p:nvPr>
        </p:nvSpPr>
        <p:spPr>
          <a:xfrm>
            <a:off x="5184452" y="2580326"/>
            <a:ext cx="2432700" cy="481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61" name="Google Shape;161;p35"/>
          <p:cNvSpPr txBox="1"/>
          <p:nvPr>
            <p:ph type="title"/>
          </p:nvPr>
        </p:nvSpPr>
        <p:spPr>
          <a:xfrm>
            <a:off x="4571998" y="985475"/>
            <a:ext cx="3045000" cy="4017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SzPts val="1400"/>
              <a:buNone/>
              <a:defRPr i="0" sz="45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62" name="Google Shape;162;p35"/>
          <p:cNvSpPr txBox="1"/>
          <p:nvPr>
            <p:ph idx="4" type="title"/>
          </p:nvPr>
        </p:nvSpPr>
        <p:spPr>
          <a:xfrm>
            <a:off x="4571998" y="3282951"/>
            <a:ext cx="3045000" cy="4017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SzPts val="1400"/>
              <a:buNone/>
              <a:defRPr i="0" sz="45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63" name="Google Shape;163;p35"/>
          <p:cNvSpPr txBox="1"/>
          <p:nvPr>
            <p:ph idx="5" type="title"/>
          </p:nvPr>
        </p:nvSpPr>
        <p:spPr>
          <a:xfrm>
            <a:off x="4571998" y="2134213"/>
            <a:ext cx="3045000" cy="4017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SzPts val="1400"/>
              <a:buNone/>
              <a:defRPr i="0" sz="45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APTION_ONLY_1_1_1_1_1_1">
    <p:bg>
      <p:bgPr>
        <a:blipFill>
          <a:blip r:embed="rId2">
            <a:alphaModFix/>
          </a:blip>
          <a:stretch>
            <a:fillRect/>
          </a:stretch>
        </a:blipFill>
      </p:bgPr>
    </p:bg>
    <p:spTree>
      <p:nvGrpSpPr>
        <p:cNvPr id="164" name="Shape 164"/>
        <p:cNvGrpSpPr/>
        <p:nvPr/>
      </p:nvGrpSpPr>
      <p:grpSpPr>
        <a:xfrm>
          <a:off x="0" y="0"/>
          <a:ext cx="0" cy="0"/>
          <a:chOff x="0" y="0"/>
          <a:chExt cx="0" cy="0"/>
        </a:xfrm>
      </p:grpSpPr>
      <p:sp>
        <p:nvSpPr>
          <p:cNvPr id="165" name="Google Shape;165;p3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6" name="Google Shape;166;p36"/>
          <p:cNvSpPr txBox="1"/>
          <p:nvPr>
            <p:ph hasCustomPrompt="1" idx="2" type="title"/>
          </p:nvPr>
        </p:nvSpPr>
        <p:spPr>
          <a:xfrm>
            <a:off x="1175100" y="125492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0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67" name="Google Shape;167;p36"/>
          <p:cNvSpPr txBox="1"/>
          <p:nvPr>
            <p:ph hasCustomPrompt="1" idx="3" type="title"/>
          </p:nvPr>
        </p:nvSpPr>
        <p:spPr>
          <a:xfrm>
            <a:off x="3682000" y="125492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0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68" name="Google Shape;168;p36"/>
          <p:cNvSpPr txBox="1"/>
          <p:nvPr>
            <p:ph hasCustomPrompt="1" idx="4" type="title"/>
          </p:nvPr>
        </p:nvSpPr>
        <p:spPr>
          <a:xfrm>
            <a:off x="6188900" y="125492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0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69" name="Google Shape;169;p36"/>
          <p:cNvSpPr txBox="1"/>
          <p:nvPr>
            <p:ph idx="1" type="subTitle"/>
          </p:nvPr>
        </p:nvSpPr>
        <p:spPr>
          <a:xfrm>
            <a:off x="1175100" y="377662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70" name="Google Shape;170;p36"/>
          <p:cNvSpPr txBox="1"/>
          <p:nvPr>
            <p:ph idx="5" type="subTitle"/>
          </p:nvPr>
        </p:nvSpPr>
        <p:spPr>
          <a:xfrm>
            <a:off x="3682000" y="377662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71" name="Google Shape;171;p36"/>
          <p:cNvSpPr txBox="1"/>
          <p:nvPr>
            <p:ph idx="6" type="subTitle"/>
          </p:nvPr>
        </p:nvSpPr>
        <p:spPr>
          <a:xfrm>
            <a:off x="6188900" y="377662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72" name="Google Shape;172;p36"/>
          <p:cNvSpPr txBox="1"/>
          <p:nvPr>
            <p:ph idx="7" type="subTitle"/>
          </p:nvPr>
        </p:nvSpPr>
        <p:spPr>
          <a:xfrm>
            <a:off x="1175100" y="3322750"/>
            <a:ext cx="17802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jdhani"/>
              <a:buNone/>
              <a:defRPr b="1" sz="1800">
                <a:latin typeface="Rajdhani"/>
                <a:ea typeface="Rajdhani"/>
                <a:cs typeface="Rajdhani"/>
                <a:sym typeface="Rajdhani"/>
              </a:defRPr>
            </a:lvl1pPr>
            <a:lvl2pPr lvl="1" rtl="0">
              <a:spcBef>
                <a:spcPts val="0"/>
              </a:spcBef>
              <a:spcAft>
                <a:spcPts val="0"/>
              </a:spcAft>
              <a:buSzPts val="1800"/>
              <a:buFont typeface="Rajdhani"/>
              <a:buNone/>
              <a:defRPr b="1" sz="1800">
                <a:latin typeface="Rajdhani"/>
                <a:ea typeface="Rajdhani"/>
                <a:cs typeface="Rajdhani"/>
                <a:sym typeface="Rajdhani"/>
              </a:defRPr>
            </a:lvl2pPr>
            <a:lvl3pPr lvl="2" rtl="0">
              <a:spcBef>
                <a:spcPts val="1600"/>
              </a:spcBef>
              <a:spcAft>
                <a:spcPts val="0"/>
              </a:spcAft>
              <a:buSzPts val="1800"/>
              <a:buFont typeface="Rajdhani"/>
              <a:buNone/>
              <a:defRPr b="1" sz="1800">
                <a:latin typeface="Rajdhani"/>
                <a:ea typeface="Rajdhani"/>
                <a:cs typeface="Rajdhani"/>
                <a:sym typeface="Rajdhani"/>
              </a:defRPr>
            </a:lvl3pPr>
            <a:lvl4pPr lvl="3" rtl="0">
              <a:spcBef>
                <a:spcPts val="1600"/>
              </a:spcBef>
              <a:spcAft>
                <a:spcPts val="0"/>
              </a:spcAft>
              <a:buSzPts val="1800"/>
              <a:buFont typeface="Rajdhani"/>
              <a:buNone/>
              <a:defRPr b="1" sz="1800">
                <a:latin typeface="Rajdhani"/>
                <a:ea typeface="Rajdhani"/>
                <a:cs typeface="Rajdhani"/>
                <a:sym typeface="Rajdhani"/>
              </a:defRPr>
            </a:lvl4pPr>
            <a:lvl5pPr lvl="4" rtl="0">
              <a:spcBef>
                <a:spcPts val="1600"/>
              </a:spcBef>
              <a:spcAft>
                <a:spcPts val="0"/>
              </a:spcAft>
              <a:buSzPts val="1800"/>
              <a:buFont typeface="Rajdhani"/>
              <a:buNone/>
              <a:defRPr b="1" sz="1800">
                <a:latin typeface="Rajdhani"/>
                <a:ea typeface="Rajdhani"/>
                <a:cs typeface="Rajdhani"/>
                <a:sym typeface="Rajdhani"/>
              </a:defRPr>
            </a:lvl5pPr>
            <a:lvl6pPr lvl="5" rtl="0">
              <a:spcBef>
                <a:spcPts val="1600"/>
              </a:spcBef>
              <a:spcAft>
                <a:spcPts val="0"/>
              </a:spcAft>
              <a:buSzPts val="1800"/>
              <a:buFont typeface="Rajdhani"/>
              <a:buNone/>
              <a:defRPr b="1" sz="1800">
                <a:latin typeface="Rajdhani"/>
                <a:ea typeface="Rajdhani"/>
                <a:cs typeface="Rajdhani"/>
                <a:sym typeface="Rajdhani"/>
              </a:defRPr>
            </a:lvl6pPr>
            <a:lvl7pPr lvl="6" rtl="0">
              <a:spcBef>
                <a:spcPts val="1600"/>
              </a:spcBef>
              <a:spcAft>
                <a:spcPts val="0"/>
              </a:spcAft>
              <a:buSzPts val="1800"/>
              <a:buFont typeface="Rajdhani"/>
              <a:buNone/>
              <a:defRPr b="1" sz="1800">
                <a:latin typeface="Rajdhani"/>
                <a:ea typeface="Rajdhani"/>
                <a:cs typeface="Rajdhani"/>
                <a:sym typeface="Rajdhani"/>
              </a:defRPr>
            </a:lvl7pPr>
            <a:lvl8pPr lvl="7" rtl="0">
              <a:spcBef>
                <a:spcPts val="1600"/>
              </a:spcBef>
              <a:spcAft>
                <a:spcPts val="0"/>
              </a:spcAft>
              <a:buSzPts val="1800"/>
              <a:buFont typeface="Rajdhani"/>
              <a:buNone/>
              <a:defRPr b="1" sz="1800">
                <a:latin typeface="Rajdhani"/>
                <a:ea typeface="Rajdhani"/>
                <a:cs typeface="Rajdhani"/>
                <a:sym typeface="Rajdhani"/>
              </a:defRPr>
            </a:lvl8pPr>
            <a:lvl9pPr lvl="8" rtl="0">
              <a:spcBef>
                <a:spcPts val="1600"/>
              </a:spcBef>
              <a:spcAft>
                <a:spcPts val="1600"/>
              </a:spcAft>
              <a:buSzPts val="1800"/>
              <a:buFont typeface="Rajdhani"/>
              <a:buNone/>
              <a:defRPr b="1" sz="1800">
                <a:latin typeface="Rajdhani"/>
                <a:ea typeface="Rajdhani"/>
                <a:cs typeface="Rajdhani"/>
                <a:sym typeface="Rajdhani"/>
              </a:defRPr>
            </a:lvl9pPr>
          </a:lstStyle>
          <a:p/>
        </p:txBody>
      </p:sp>
      <p:sp>
        <p:nvSpPr>
          <p:cNvPr id="173" name="Google Shape;173;p36"/>
          <p:cNvSpPr txBox="1"/>
          <p:nvPr>
            <p:ph idx="8" type="subTitle"/>
          </p:nvPr>
        </p:nvSpPr>
        <p:spPr>
          <a:xfrm>
            <a:off x="3682000" y="3322750"/>
            <a:ext cx="17802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jdhani"/>
              <a:buNone/>
              <a:defRPr b="1" sz="1800">
                <a:latin typeface="Rajdhani"/>
                <a:ea typeface="Rajdhani"/>
                <a:cs typeface="Rajdhani"/>
                <a:sym typeface="Rajdhani"/>
              </a:defRPr>
            </a:lvl1pPr>
            <a:lvl2pPr lvl="1" rtl="0">
              <a:spcBef>
                <a:spcPts val="0"/>
              </a:spcBef>
              <a:spcAft>
                <a:spcPts val="0"/>
              </a:spcAft>
              <a:buSzPts val="1800"/>
              <a:buFont typeface="Rajdhani"/>
              <a:buNone/>
              <a:defRPr b="1" sz="1800">
                <a:latin typeface="Rajdhani"/>
                <a:ea typeface="Rajdhani"/>
                <a:cs typeface="Rajdhani"/>
                <a:sym typeface="Rajdhani"/>
              </a:defRPr>
            </a:lvl2pPr>
            <a:lvl3pPr lvl="2" rtl="0">
              <a:spcBef>
                <a:spcPts val="1600"/>
              </a:spcBef>
              <a:spcAft>
                <a:spcPts val="0"/>
              </a:spcAft>
              <a:buSzPts val="1800"/>
              <a:buFont typeface="Rajdhani"/>
              <a:buNone/>
              <a:defRPr b="1" sz="1800">
                <a:latin typeface="Rajdhani"/>
                <a:ea typeface="Rajdhani"/>
                <a:cs typeface="Rajdhani"/>
                <a:sym typeface="Rajdhani"/>
              </a:defRPr>
            </a:lvl3pPr>
            <a:lvl4pPr lvl="3" rtl="0">
              <a:spcBef>
                <a:spcPts val="1600"/>
              </a:spcBef>
              <a:spcAft>
                <a:spcPts val="0"/>
              </a:spcAft>
              <a:buSzPts val="1800"/>
              <a:buFont typeface="Rajdhani"/>
              <a:buNone/>
              <a:defRPr b="1" sz="1800">
                <a:latin typeface="Rajdhani"/>
                <a:ea typeface="Rajdhani"/>
                <a:cs typeface="Rajdhani"/>
                <a:sym typeface="Rajdhani"/>
              </a:defRPr>
            </a:lvl4pPr>
            <a:lvl5pPr lvl="4" rtl="0">
              <a:spcBef>
                <a:spcPts val="1600"/>
              </a:spcBef>
              <a:spcAft>
                <a:spcPts val="0"/>
              </a:spcAft>
              <a:buSzPts val="1800"/>
              <a:buFont typeface="Rajdhani"/>
              <a:buNone/>
              <a:defRPr b="1" sz="1800">
                <a:latin typeface="Rajdhani"/>
                <a:ea typeface="Rajdhani"/>
                <a:cs typeface="Rajdhani"/>
                <a:sym typeface="Rajdhani"/>
              </a:defRPr>
            </a:lvl5pPr>
            <a:lvl6pPr lvl="5" rtl="0">
              <a:spcBef>
                <a:spcPts val="1600"/>
              </a:spcBef>
              <a:spcAft>
                <a:spcPts val="0"/>
              </a:spcAft>
              <a:buSzPts val="1800"/>
              <a:buFont typeface="Rajdhani"/>
              <a:buNone/>
              <a:defRPr b="1" sz="1800">
                <a:latin typeface="Rajdhani"/>
                <a:ea typeface="Rajdhani"/>
                <a:cs typeface="Rajdhani"/>
                <a:sym typeface="Rajdhani"/>
              </a:defRPr>
            </a:lvl6pPr>
            <a:lvl7pPr lvl="6" rtl="0">
              <a:spcBef>
                <a:spcPts val="1600"/>
              </a:spcBef>
              <a:spcAft>
                <a:spcPts val="0"/>
              </a:spcAft>
              <a:buSzPts val="1800"/>
              <a:buFont typeface="Rajdhani"/>
              <a:buNone/>
              <a:defRPr b="1" sz="1800">
                <a:latin typeface="Rajdhani"/>
                <a:ea typeface="Rajdhani"/>
                <a:cs typeface="Rajdhani"/>
                <a:sym typeface="Rajdhani"/>
              </a:defRPr>
            </a:lvl7pPr>
            <a:lvl8pPr lvl="7" rtl="0">
              <a:spcBef>
                <a:spcPts val="1600"/>
              </a:spcBef>
              <a:spcAft>
                <a:spcPts val="0"/>
              </a:spcAft>
              <a:buSzPts val="1800"/>
              <a:buFont typeface="Rajdhani"/>
              <a:buNone/>
              <a:defRPr b="1" sz="1800">
                <a:latin typeface="Rajdhani"/>
                <a:ea typeface="Rajdhani"/>
                <a:cs typeface="Rajdhani"/>
                <a:sym typeface="Rajdhani"/>
              </a:defRPr>
            </a:lvl8pPr>
            <a:lvl9pPr lvl="8" rtl="0">
              <a:spcBef>
                <a:spcPts val="1600"/>
              </a:spcBef>
              <a:spcAft>
                <a:spcPts val="1600"/>
              </a:spcAft>
              <a:buSzPts val="1800"/>
              <a:buFont typeface="Rajdhani"/>
              <a:buNone/>
              <a:defRPr b="1" sz="1800">
                <a:latin typeface="Rajdhani"/>
                <a:ea typeface="Rajdhani"/>
                <a:cs typeface="Rajdhani"/>
                <a:sym typeface="Rajdhani"/>
              </a:defRPr>
            </a:lvl9pPr>
          </a:lstStyle>
          <a:p/>
        </p:txBody>
      </p:sp>
      <p:sp>
        <p:nvSpPr>
          <p:cNvPr id="174" name="Google Shape;174;p36"/>
          <p:cNvSpPr txBox="1"/>
          <p:nvPr>
            <p:ph idx="9" type="subTitle"/>
          </p:nvPr>
        </p:nvSpPr>
        <p:spPr>
          <a:xfrm>
            <a:off x="6188900" y="3322750"/>
            <a:ext cx="17802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jdhani"/>
              <a:buNone/>
              <a:defRPr b="1" sz="1800">
                <a:latin typeface="Rajdhani"/>
                <a:ea typeface="Rajdhani"/>
                <a:cs typeface="Rajdhani"/>
                <a:sym typeface="Rajdhani"/>
              </a:defRPr>
            </a:lvl1pPr>
            <a:lvl2pPr lvl="1" rtl="0">
              <a:spcBef>
                <a:spcPts val="0"/>
              </a:spcBef>
              <a:spcAft>
                <a:spcPts val="0"/>
              </a:spcAft>
              <a:buSzPts val="1800"/>
              <a:buFont typeface="Rajdhani"/>
              <a:buNone/>
              <a:defRPr b="1" sz="1800">
                <a:latin typeface="Rajdhani"/>
                <a:ea typeface="Rajdhani"/>
                <a:cs typeface="Rajdhani"/>
                <a:sym typeface="Rajdhani"/>
              </a:defRPr>
            </a:lvl2pPr>
            <a:lvl3pPr lvl="2" rtl="0">
              <a:spcBef>
                <a:spcPts val="1600"/>
              </a:spcBef>
              <a:spcAft>
                <a:spcPts val="0"/>
              </a:spcAft>
              <a:buSzPts val="1800"/>
              <a:buFont typeface="Rajdhani"/>
              <a:buNone/>
              <a:defRPr b="1" sz="1800">
                <a:latin typeface="Rajdhani"/>
                <a:ea typeface="Rajdhani"/>
                <a:cs typeface="Rajdhani"/>
                <a:sym typeface="Rajdhani"/>
              </a:defRPr>
            </a:lvl3pPr>
            <a:lvl4pPr lvl="3" rtl="0">
              <a:spcBef>
                <a:spcPts val="1600"/>
              </a:spcBef>
              <a:spcAft>
                <a:spcPts val="0"/>
              </a:spcAft>
              <a:buSzPts val="1800"/>
              <a:buFont typeface="Rajdhani"/>
              <a:buNone/>
              <a:defRPr b="1" sz="1800">
                <a:latin typeface="Rajdhani"/>
                <a:ea typeface="Rajdhani"/>
                <a:cs typeface="Rajdhani"/>
                <a:sym typeface="Rajdhani"/>
              </a:defRPr>
            </a:lvl4pPr>
            <a:lvl5pPr lvl="4" rtl="0">
              <a:spcBef>
                <a:spcPts val="1600"/>
              </a:spcBef>
              <a:spcAft>
                <a:spcPts val="0"/>
              </a:spcAft>
              <a:buSzPts val="1800"/>
              <a:buFont typeface="Rajdhani"/>
              <a:buNone/>
              <a:defRPr b="1" sz="1800">
                <a:latin typeface="Rajdhani"/>
                <a:ea typeface="Rajdhani"/>
                <a:cs typeface="Rajdhani"/>
                <a:sym typeface="Rajdhani"/>
              </a:defRPr>
            </a:lvl5pPr>
            <a:lvl6pPr lvl="5" rtl="0">
              <a:spcBef>
                <a:spcPts val="1600"/>
              </a:spcBef>
              <a:spcAft>
                <a:spcPts val="0"/>
              </a:spcAft>
              <a:buSzPts val="1800"/>
              <a:buFont typeface="Rajdhani"/>
              <a:buNone/>
              <a:defRPr b="1" sz="1800">
                <a:latin typeface="Rajdhani"/>
                <a:ea typeface="Rajdhani"/>
                <a:cs typeface="Rajdhani"/>
                <a:sym typeface="Rajdhani"/>
              </a:defRPr>
            </a:lvl6pPr>
            <a:lvl7pPr lvl="6" rtl="0">
              <a:spcBef>
                <a:spcPts val="1600"/>
              </a:spcBef>
              <a:spcAft>
                <a:spcPts val="0"/>
              </a:spcAft>
              <a:buSzPts val="1800"/>
              <a:buFont typeface="Rajdhani"/>
              <a:buNone/>
              <a:defRPr b="1" sz="1800">
                <a:latin typeface="Rajdhani"/>
                <a:ea typeface="Rajdhani"/>
                <a:cs typeface="Rajdhani"/>
                <a:sym typeface="Rajdhani"/>
              </a:defRPr>
            </a:lvl7pPr>
            <a:lvl8pPr lvl="7" rtl="0">
              <a:spcBef>
                <a:spcPts val="1600"/>
              </a:spcBef>
              <a:spcAft>
                <a:spcPts val="0"/>
              </a:spcAft>
              <a:buSzPts val="1800"/>
              <a:buFont typeface="Rajdhani"/>
              <a:buNone/>
              <a:defRPr b="1" sz="1800">
                <a:latin typeface="Rajdhani"/>
                <a:ea typeface="Rajdhani"/>
                <a:cs typeface="Rajdhani"/>
                <a:sym typeface="Rajdhani"/>
              </a:defRPr>
            </a:lvl8pPr>
            <a:lvl9pPr lvl="8" rtl="0">
              <a:spcBef>
                <a:spcPts val="1600"/>
              </a:spcBef>
              <a:spcAft>
                <a:spcPts val="1600"/>
              </a:spcAft>
              <a:buSzPts val="1800"/>
              <a:buFont typeface="Rajdhani"/>
              <a:buNone/>
              <a:defRPr b="1" sz="1800">
                <a:latin typeface="Rajdhani"/>
                <a:ea typeface="Rajdhani"/>
                <a:cs typeface="Rajdhani"/>
                <a:sym typeface="Rajdhani"/>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APTION_ONLY_1_1_1_1_1_1_1">
    <p:bg>
      <p:bgPr>
        <a:blipFill>
          <a:blip r:embed="rId2">
            <a:alphaModFix/>
          </a:blip>
          <a:stretch>
            <a:fillRect/>
          </a:stretch>
        </a:blipFill>
      </p:bgPr>
    </p:bg>
    <p:spTree>
      <p:nvGrpSpPr>
        <p:cNvPr id="175" name="Shape 175"/>
        <p:cNvGrpSpPr/>
        <p:nvPr/>
      </p:nvGrpSpPr>
      <p:grpSpPr>
        <a:xfrm>
          <a:off x="0" y="0"/>
          <a:ext cx="0" cy="0"/>
          <a:chOff x="0" y="0"/>
          <a:chExt cx="0" cy="0"/>
        </a:xfrm>
      </p:grpSpPr>
      <p:sp>
        <p:nvSpPr>
          <p:cNvPr id="176" name="Google Shape;176;p37"/>
          <p:cNvSpPr txBox="1"/>
          <p:nvPr>
            <p:ph hasCustomPrompt="1" type="title"/>
          </p:nvPr>
        </p:nvSpPr>
        <p:spPr>
          <a:xfrm>
            <a:off x="1270138" y="1763898"/>
            <a:ext cx="2742300" cy="112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77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77" name="Google Shape;177;p37"/>
          <p:cNvSpPr txBox="1"/>
          <p:nvPr>
            <p:ph hasCustomPrompt="1" idx="2" type="title"/>
          </p:nvPr>
        </p:nvSpPr>
        <p:spPr>
          <a:xfrm>
            <a:off x="5131565" y="1763900"/>
            <a:ext cx="2742300" cy="112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77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78" name="Google Shape;178;p37"/>
          <p:cNvSpPr txBox="1"/>
          <p:nvPr>
            <p:ph idx="1" type="subTitle"/>
          </p:nvPr>
        </p:nvSpPr>
        <p:spPr>
          <a:xfrm>
            <a:off x="1558150" y="3838675"/>
            <a:ext cx="21663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79" name="Google Shape;179;p37"/>
          <p:cNvSpPr txBox="1"/>
          <p:nvPr>
            <p:ph idx="3" type="subTitle"/>
          </p:nvPr>
        </p:nvSpPr>
        <p:spPr>
          <a:xfrm>
            <a:off x="5419575" y="3838675"/>
            <a:ext cx="21663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4">
  <p:cSld name="BLANK_1_1_1_1_1_2">
    <p:bg>
      <p:bgPr>
        <a:blipFill>
          <a:blip r:embed="rId2">
            <a:alphaModFix/>
          </a:blip>
          <a:stretch>
            <a:fillRect/>
          </a:stretch>
        </a:blipFill>
      </p:bgPr>
    </p:bg>
    <p:spTree>
      <p:nvGrpSpPr>
        <p:cNvPr id="180" name="Shape 180"/>
        <p:cNvGrpSpPr/>
        <p:nvPr/>
      </p:nvGrpSpPr>
      <p:grpSpPr>
        <a:xfrm>
          <a:off x="0" y="0"/>
          <a:ext cx="0" cy="0"/>
          <a:chOff x="0" y="0"/>
          <a:chExt cx="0" cy="0"/>
        </a:xfrm>
      </p:grpSpPr>
      <p:sp>
        <p:nvSpPr>
          <p:cNvPr id="181" name="Google Shape;181;p3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2" name="Google Shape;182;p38"/>
          <p:cNvSpPr txBox="1"/>
          <p:nvPr>
            <p:ph hasCustomPrompt="1" idx="2" type="title"/>
          </p:nvPr>
        </p:nvSpPr>
        <p:spPr>
          <a:xfrm>
            <a:off x="2182425" y="2768975"/>
            <a:ext cx="2026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30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83" name="Google Shape;183;p38"/>
          <p:cNvSpPr txBox="1"/>
          <p:nvPr>
            <p:ph hasCustomPrompt="1" idx="3" type="title"/>
          </p:nvPr>
        </p:nvSpPr>
        <p:spPr>
          <a:xfrm>
            <a:off x="4935375" y="2768975"/>
            <a:ext cx="2026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30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184" name="Google Shape;184;p38"/>
          <p:cNvSpPr txBox="1"/>
          <p:nvPr>
            <p:ph idx="1" type="subTitle"/>
          </p:nvPr>
        </p:nvSpPr>
        <p:spPr>
          <a:xfrm>
            <a:off x="2182400" y="3795550"/>
            <a:ext cx="2026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85" name="Google Shape;185;p38"/>
          <p:cNvSpPr txBox="1"/>
          <p:nvPr>
            <p:ph idx="4" type="subTitle"/>
          </p:nvPr>
        </p:nvSpPr>
        <p:spPr>
          <a:xfrm>
            <a:off x="4935350" y="3795550"/>
            <a:ext cx="2026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160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186" name="Google Shape;186;p38"/>
          <p:cNvSpPr txBox="1"/>
          <p:nvPr>
            <p:ph idx="5" type="subTitle"/>
          </p:nvPr>
        </p:nvSpPr>
        <p:spPr>
          <a:xfrm>
            <a:off x="2182400" y="3341675"/>
            <a:ext cx="20262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jdhani"/>
              <a:buNone/>
              <a:defRPr b="1" sz="1800">
                <a:latin typeface="Rajdhani"/>
                <a:ea typeface="Rajdhani"/>
                <a:cs typeface="Rajdhani"/>
                <a:sym typeface="Rajdhani"/>
              </a:defRPr>
            </a:lvl1pPr>
            <a:lvl2pPr lvl="1" rtl="0">
              <a:spcBef>
                <a:spcPts val="0"/>
              </a:spcBef>
              <a:spcAft>
                <a:spcPts val="0"/>
              </a:spcAft>
              <a:buSzPts val="1800"/>
              <a:buFont typeface="Rajdhani"/>
              <a:buNone/>
              <a:defRPr b="1" sz="1800">
                <a:latin typeface="Rajdhani"/>
                <a:ea typeface="Rajdhani"/>
                <a:cs typeface="Rajdhani"/>
                <a:sym typeface="Rajdhani"/>
              </a:defRPr>
            </a:lvl2pPr>
            <a:lvl3pPr lvl="2" rtl="0">
              <a:spcBef>
                <a:spcPts val="1600"/>
              </a:spcBef>
              <a:spcAft>
                <a:spcPts val="0"/>
              </a:spcAft>
              <a:buSzPts val="1800"/>
              <a:buFont typeface="Rajdhani"/>
              <a:buNone/>
              <a:defRPr b="1" sz="1800">
                <a:latin typeface="Rajdhani"/>
                <a:ea typeface="Rajdhani"/>
                <a:cs typeface="Rajdhani"/>
                <a:sym typeface="Rajdhani"/>
              </a:defRPr>
            </a:lvl3pPr>
            <a:lvl4pPr lvl="3" rtl="0">
              <a:spcBef>
                <a:spcPts val="1600"/>
              </a:spcBef>
              <a:spcAft>
                <a:spcPts val="0"/>
              </a:spcAft>
              <a:buSzPts val="1800"/>
              <a:buFont typeface="Rajdhani"/>
              <a:buNone/>
              <a:defRPr b="1" sz="1800">
                <a:latin typeface="Rajdhani"/>
                <a:ea typeface="Rajdhani"/>
                <a:cs typeface="Rajdhani"/>
                <a:sym typeface="Rajdhani"/>
              </a:defRPr>
            </a:lvl4pPr>
            <a:lvl5pPr lvl="4" rtl="0">
              <a:spcBef>
                <a:spcPts val="1600"/>
              </a:spcBef>
              <a:spcAft>
                <a:spcPts val="0"/>
              </a:spcAft>
              <a:buSzPts val="1800"/>
              <a:buFont typeface="Rajdhani"/>
              <a:buNone/>
              <a:defRPr b="1" sz="1800">
                <a:latin typeface="Rajdhani"/>
                <a:ea typeface="Rajdhani"/>
                <a:cs typeface="Rajdhani"/>
                <a:sym typeface="Rajdhani"/>
              </a:defRPr>
            </a:lvl5pPr>
            <a:lvl6pPr lvl="5" rtl="0">
              <a:spcBef>
                <a:spcPts val="1600"/>
              </a:spcBef>
              <a:spcAft>
                <a:spcPts val="0"/>
              </a:spcAft>
              <a:buSzPts val="1800"/>
              <a:buFont typeface="Rajdhani"/>
              <a:buNone/>
              <a:defRPr b="1" sz="1800">
                <a:latin typeface="Rajdhani"/>
                <a:ea typeface="Rajdhani"/>
                <a:cs typeface="Rajdhani"/>
                <a:sym typeface="Rajdhani"/>
              </a:defRPr>
            </a:lvl6pPr>
            <a:lvl7pPr lvl="6" rtl="0">
              <a:spcBef>
                <a:spcPts val="1600"/>
              </a:spcBef>
              <a:spcAft>
                <a:spcPts val="0"/>
              </a:spcAft>
              <a:buSzPts val="1800"/>
              <a:buFont typeface="Rajdhani"/>
              <a:buNone/>
              <a:defRPr b="1" sz="1800">
                <a:latin typeface="Rajdhani"/>
                <a:ea typeface="Rajdhani"/>
                <a:cs typeface="Rajdhani"/>
                <a:sym typeface="Rajdhani"/>
              </a:defRPr>
            </a:lvl7pPr>
            <a:lvl8pPr lvl="7" rtl="0">
              <a:spcBef>
                <a:spcPts val="1600"/>
              </a:spcBef>
              <a:spcAft>
                <a:spcPts val="0"/>
              </a:spcAft>
              <a:buSzPts val="1800"/>
              <a:buFont typeface="Rajdhani"/>
              <a:buNone/>
              <a:defRPr b="1" sz="1800">
                <a:latin typeface="Rajdhani"/>
                <a:ea typeface="Rajdhani"/>
                <a:cs typeface="Rajdhani"/>
                <a:sym typeface="Rajdhani"/>
              </a:defRPr>
            </a:lvl8pPr>
            <a:lvl9pPr lvl="8" rtl="0">
              <a:spcBef>
                <a:spcPts val="1600"/>
              </a:spcBef>
              <a:spcAft>
                <a:spcPts val="1600"/>
              </a:spcAft>
              <a:buSzPts val="1800"/>
              <a:buFont typeface="Rajdhani"/>
              <a:buNone/>
              <a:defRPr b="1" sz="1800">
                <a:latin typeface="Rajdhani"/>
                <a:ea typeface="Rajdhani"/>
                <a:cs typeface="Rajdhani"/>
                <a:sym typeface="Rajdhani"/>
              </a:defRPr>
            </a:lvl9pPr>
          </a:lstStyle>
          <a:p/>
        </p:txBody>
      </p:sp>
      <p:sp>
        <p:nvSpPr>
          <p:cNvPr id="187" name="Google Shape;187;p38"/>
          <p:cNvSpPr txBox="1"/>
          <p:nvPr>
            <p:ph idx="6" type="subTitle"/>
          </p:nvPr>
        </p:nvSpPr>
        <p:spPr>
          <a:xfrm>
            <a:off x="4935350" y="3341675"/>
            <a:ext cx="20262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jdhani"/>
              <a:buNone/>
              <a:defRPr b="1" sz="1800">
                <a:latin typeface="Rajdhani"/>
                <a:ea typeface="Rajdhani"/>
                <a:cs typeface="Rajdhani"/>
                <a:sym typeface="Rajdhani"/>
              </a:defRPr>
            </a:lvl1pPr>
            <a:lvl2pPr lvl="1" rtl="0">
              <a:spcBef>
                <a:spcPts val="0"/>
              </a:spcBef>
              <a:spcAft>
                <a:spcPts val="0"/>
              </a:spcAft>
              <a:buSzPts val="1800"/>
              <a:buFont typeface="Rajdhani"/>
              <a:buNone/>
              <a:defRPr b="1" sz="1800">
                <a:latin typeface="Rajdhani"/>
                <a:ea typeface="Rajdhani"/>
                <a:cs typeface="Rajdhani"/>
                <a:sym typeface="Rajdhani"/>
              </a:defRPr>
            </a:lvl2pPr>
            <a:lvl3pPr lvl="2" rtl="0">
              <a:spcBef>
                <a:spcPts val="1600"/>
              </a:spcBef>
              <a:spcAft>
                <a:spcPts val="0"/>
              </a:spcAft>
              <a:buSzPts val="1800"/>
              <a:buFont typeface="Rajdhani"/>
              <a:buNone/>
              <a:defRPr b="1" sz="1800">
                <a:latin typeface="Rajdhani"/>
                <a:ea typeface="Rajdhani"/>
                <a:cs typeface="Rajdhani"/>
                <a:sym typeface="Rajdhani"/>
              </a:defRPr>
            </a:lvl3pPr>
            <a:lvl4pPr lvl="3" rtl="0">
              <a:spcBef>
                <a:spcPts val="1600"/>
              </a:spcBef>
              <a:spcAft>
                <a:spcPts val="0"/>
              </a:spcAft>
              <a:buSzPts val="1800"/>
              <a:buFont typeface="Rajdhani"/>
              <a:buNone/>
              <a:defRPr b="1" sz="1800">
                <a:latin typeface="Rajdhani"/>
                <a:ea typeface="Rajdhani"/>
                <a:cs typeface="Rajdhani"/>
                <a:sym typeface="Rajdhani"/>
              </a:defRPr>
            </a:lvl4pPr>
            <a:lvl5pPr lvl="4" rtl="0">
              <a:spcBef>
                <a:spcPts val="1600"/>
              </a:spcBef>
              <a:spcAft>
                <a:spcPts val="0"/>
              </a:spcAft>
              <a:buSzPts val="1800"/>
              <a:buFont typeface="Rajdhani"/>
              <a:buNone/>
              <a:defRPr b="1" sz="1800">
                <a:latin typeface="Rajdhani"/>
                <a:ea typeface="Rajdhani"/>
                <a:cs typeface="Rajdhani"/>
                <a:sym typeface="Rajdhani"/>
              </a:defRPr>
            </a:lvl5pPr>
            <a:lvl6pPr lvl="5" rtl="0">
              <a:spcBef>
                <a:spcPts val="1600"/>
              </a:spcBef>
              <a:spcAft>
                <a:spcPts val="0"/>
              </a:spcAft>
              <a:buSzPts val="1800"/>
              <a:buFont typeface="Rajdhani"/>
              <a:buNone/>
              <a:defRPr b="1" sz="1800">
                <a:latin typeface="Rajdhani"/>
                <a:ea typeface="Rajdhani"/>
                <a:cs typeface="Rajdhani"/>
                <a:sym typeface="Rajdhani"/>
              </a:defRPr>
            </a:lvl6pPr>
            <a:lvl7pPr lvl="6" rtl="0">
              <a:spcBef>
                <a:spcPts val="1600"/>
              </a:spcBef>
              <a:spcAft>
                <a:spcPts val="0"/>
              </a:spcAft>
              <a:buSzPts val="1800"/>
              <a:buFont typeface="Rajdhani"/>
              <a:buNone/>
              <a:defRPr b="1" sz="1800">
                <a:latin typeface="Rajdhani"/>
                <a:ea typeface="Rajdhani"/>
                <a:cs typeface="Rajdhani"/>
                <a:sym typeface="Rajdhani"/>
              </a:defRPr>
            </a:lvl7pPr>
            <a:lvl8pPr lvl="7" rtl="0">
              <a:spcBef>
                <a:spcPts val="1600"/>
              </a:spcBef>
              <a:spcAft>
                <a:spcPts val="0"/>
              </a:spcAft>
              <a:buSzPts val="1800"/>
              <a:buFont typeface="Rajdhani"/>
              <a:buNone/>
              <a:defRPr b="1" sz="1800">
                <a:latin typeface="Rajdhani"/>
                <a:ea typeface="Rajdhani"/>
                <a:cs typeface="Rajdhani"/>
                <a:sym typeface="Rajdhani"/>
              </a:defRPr>
            </a:lvl8pPr>
            <a:lvl9pPr lvl="8" rtl="0">
              <a:spcBef>
                <a:spcPts val="1600"/>
              </a:spcBef>
              <a:spcAft>
                <a:spcPts val="1600"/>
              </a:spcAft>
              <a:buSzPts val="1800"/>
              <a:buFont typeface="Rajdhani"/>
              <a:buNone/>
              <a:defRPr b="1" sz="1800">
                <a:latin typeface="Rajdhani"/>
                <a:ea typeface="Rajdhani"/>
                <a:cs typeface="Rajdhani"/>
                <a:sym typeface="Rajdhani"/>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188" name="Shape 188"/>
        <p:cNvGrpSpPr/>
        <p:nvPr/>
      </p:nvGrpSpPr>
      <p:grpSpPr>
        <a:xfrm>
          <a:off x="0" y="0"/>
          <a:ext cx="0" cy="0"/>
          <a:chOff x="0" y="0"/>
          <a:chExt cx="0" cy="0"/>
        </a:xfrm>
      </p:grpSpPr>
      <p:sp>
        <p:nvSpPr>
          <p:cNvPr id="189" name="Google Shape;189;p39"/>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90" name="Google Shape;190;p39"/>
          <p:cNvSpPr txBox="1"/>
          <p:nvPr>
            <p:ph idx="1" type="subTitle"/>
          </p:nvPr>
        </p:nvSpPr>
        <p:spPr>
          <a:xfrm>
            <a:off x="786275" y="19094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91" name="Google Shape;191;p39"/>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92" name="Google Shape;192;p39"/>
          <p:cNvSpPr txBox="1"/>
          <p:nvPr>
            <p:ph idx="3" type="subTitle"/>
          </p:nvPr>
        </p:nvSpPr>
        <p:spPr>
          <a:xfrm>
            <a:off x="6080425"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93" name="Google Shape;193;p39"/>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94" name="Google Shape;194;p39"/>
          <p:cNvSpPr txBox="1"/>
          <p:nvPr>
            <p:ph idx="5" type="subTitle"/>
          </p:nvPr>
        </p:nvSpPr>
        <p:spPr>
          <a:xfrm>
            <a:off x="3389350"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95" name="Google Shape;195;p39"/>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96" name="Google Shape;196;p39"/>
          <p:cNvSpPr txBox="1"/>
          <p:nvPr>
            <p:ph idx="7" type="subTitle"/>
          </p:nvPr>
        </p:nvSpPr>
        <p:spPr>
          <a:xfrm>
            <a:off x="3389350"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97" name="Google Shape;197;p39"/>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98" name="Google Shape;198;p39"/>
          <p:cNvSpPr txBox="1"/>
          <p:nvPr>
            <p:ph idx="9" type="subTitle"/>
          </p:nvPr>
        </p:nvSpPr>
        <p:spPr>
          <a:xfrm>
            <a:off x="786325" y="33322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99" name="Google Shape;199;p39"/>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200" name="Google Shape;200;p39"/>
          <p:cNvSpPr txBox="1"/>
          <p:nvPr>
            <p:ph idx="14" type="subTitle"/>
          </p:nvPr>
        </p:nvSpPr>
        <p:spPr>
          <a:xfrm>
            <a:off x="6080425"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201" name="Google Shape;201;p39"/>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1_2">
    <p:bg>
      <p:bgPr>
        <a:blipFill>
          <a:blip r:embed="rId2">
            <a:alphaModFix/>
          </a:blip>
          <a:stretch>
            <a:fillRect/>
          </a:stretch>
        </a:blipFill>
      </p:bgPr>
    </p:bg>
    <p:spTree>
      <p:nvGrpSpPr>
        <p:cNvPr id="202" name="Shape 202"/>
        <p:cNvGrpSpPr/>
        <p:nvPr/>
      </p:nvGrpSpPr>
      <p:grpSpPr>
        <a:xfrm>
          <a:off x="0" y="0"/>
          <a:ext cx="0" cy="0"/>
          <a:chOff x="0" y="0"/>
          <a:chExt cx="0" cy="0"/>
        </a:xfrm>
      </p:grpSpPr>
      <p:sp>
        <p:nvSpPr>
          <p:cNvPr id="203" name="Google Shape;203;p40"/>
          <p:cNvSpPr txBox="1"/>
          <p:nvPr>
            <p:ph type="title"/>
          </p:nvPr>
        </p:nvSpPr>
        <p:spPr>
          <a:xfrm>
            <a:off x="1791863" y="1393625"/>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4" name="Google Shape;204;p40"/>
          <p:cNvSpPr txBox="1"/>
          <p:nvPr>
            <p:ph idx="1" type="subTitle"/>
          </p:nvPr>
        </p:nvSpPr>
        <p:spPr>
          <a:xfrm>
            <a:off x="1791863" y="1731050"/>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5" name="Google Shape;205;p40"/>
          <p:cNvSpPr txBox="1"/>
          <p:nvPr>
            <p:ph idx="2" type="title"/>
          </p:nvPr>
        </p:nvSpPr>
        <p:spPr>
          <a:xfrm>
            <a:off x="5872188" y="2467573"/>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6" name="Google Shape;206;p40"/>
          <p:cNvSpPr txBox="1"/>
          <p:nvPr>
            <p:ph idx="3" type="subTitle"/>
          </p:nvPr>
        </p:nvSpPr>
        <p:spPr>
          <a:xfrm>
            <a:off x="5872188" y="2801938"/>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7" name="Google Shape;207;p40"/>
          <p:cNvSpPr txBox="1"/>
          <p:nvPr>
            <p:ph idx="4" type="title"/>
          </p:nvPr>
        </p:nvSpPr>
        <p:spPr>
          <a:xfrm>
            <a:off x="1791863" y="3535397"/>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8" name="Google Shape;208;p40"/>
          <p:cNvSpPr txBox="1"/>
          <p:nvPr>
            <p:ph idx="5" type="subTitle"/>
          </p:nvPr>
        </p:nvSpPr>
        <p:spPr>
          <a:xfrm>
            <a:off x="1791863" y="3866675"/>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9" name="Google Shape;209;p40"/>
          <p:cNvSpPr txBox="1"/>
          <p:nvPr>
            <p:ph idx="6" type="title"/>
          </p:nvPr>
        </p:nvSpPr>
        <p:spPr>
          <a:xfrm>
            <a:off x="5872188" y="1393625"/>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0" name="Google Shape;210;p40"/>
          <p:cNvSpPr txBox="1"/>
          <p:nvPr>
            <p:ph idx="7" type="subTitle"/>
          </p:nvPr>
        </p:nvSpPr>
        <p:spPr>
          <a:xfrm>
            <a:off x="5872188" y="1731050"/>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1" name="Google Shape;211;p40"/>
          <p:cNvSpPr txBox="1"/>
          <p:nvPr>
            <p:ph idx="8" type="title"/>
          </p:nvPr>
        </p:nvSpPr>
        <p:spPr>
          <a:xfrm>
            <a:off x="1791863" y="2467573"/>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2" name="Google Shape;212;p40"/>
          <p:cNvSpPr txBox="1"/>
          <p:nvPr>
            <p:ph idx="9" type="subTitle"/>
          </p:nvPr>
        </p:nvSpPr>
        <p:spPr>
          <a:xfrm>
            <a:off x="1791863" y="2801938"/>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3" name="Google Shape;213;p40"/>
          <p:cNvSpPr txBox="1"/>
          <p:nvPr>
            <p:ph idx="13" type="title"/>
          </p:nvPr>
        </p:nvSpPr>
        <p:spPr>
          <a:xfrm>
            <a:off x="5872188" y="3541513"/>
            <a:ext cx="2277300" cy="282900"/>
          </a:xfrm>
          <a:prstGeom prst="rect">
            <a:avLst/>
          </a:prstGeom>
          <a:noFill/>
          <a:ln>
            <a:noFill/>
          </a:ln>
        </p:spPr>
        <p:txBody>
          <a:bodyPr anchorCtr="0" anchor="b" bIns="0" lIns="0" spcFirstLastPara="1" rIns="0" wrap="square" tIns="0">
            <a:noAutofit/>
          </a:bodyPr>
          <a:lstStyle>
            <a:lvl1pPr lvl="0" rtl="0">
              <a:spcBef>
                <a:spcPts val="0"/>
              </a:spcBef>
              <a:spcAft>
                <a:spcPts val="0"/>
              </a:spcAft>
              <a:buSzPts val="1800"/>
              <a:buNone/>
              <a:defRPr i="0"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4" name="Google Shape;214;p40"/>
          <p:cNvSpPr txBox="1"/>
          <p:nvPr>
            <p:ph idx="14" type="subTitle"/>
          </p:nvPr>
        </p:nvSpPr>
        <p:spPr>
          <a:xfrm>
            <a:off x="5872188" y="3872788"/>
            <a:ext cx="2277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5" name="Google Shape;215;p40"/>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5"/>
          <p:cNvSpPr txBox="1"/>
          <p:nvPr>
            <p:ph idx="1" type="subTitle"/>
          </p:nvPr>
        </p:nvSpPr>
        <p:spPr>
          <a:xfrm flipH="1">
            <a:off x="5072170" y="2784025"/>
            <a:ext cx="2711100" cy="44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Anton"/>
              <a:buNone/>
              <a:defRPr b="1" sz="1800">
                <a:latin typeface="Rajdhani"/>
                <a:ea typeface="Rajdhani"/>
                <a:cs typeface="Rajdhani"/>
                <a:sym typeface="Rajdhani"/>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18" name="Google Shape;18;p5"/>
          <p:cNvSpPr txBox="1"/>
          <p:nvPr>
            <p:ph idx="2" type="subTitle"/>
          </p:nvPr>
        </p:nvSpPr>
        <p:spPr>
          <a:xfrm flipH="1">
            <a:off x="507217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9" name="Google Shape;19;p5"/>
          <p:cNvSpPr txBox="1"/>
          <p:nvPr>
            <p:ph idx="3" type="subTitle"/>
          </p:nvPr>
        </p:nvSpPr>
        <p:spPr>
          <a:xfrm flipH="1">
            <a:off x="1346670" y="2784025"/>
            <a:ext cx="2711100" cy="44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Anton"/>
              <a:buNone/>
              <a:defRPr b="1" sz="1800">
                <a:latin typeface="Rajdhani"/>
                <a:ea typeface="Rajdhani"/>
                <a:cs typeface="Rajdhani"/>
                <a:sym typeface="Rajdhani"/>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20" name="Google Shape;20;p5"/>
          <p:cNvSpPr txBox="1"/>
          <p:nvPr>
            <p:ph idx="4" type="subTitle"/>
          </p:nvPr>
        </p:nvSpPr>
        <p:spPr>
          <a:xfrm flipH="1">
            <a:off x="134667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21" name="Google Shape;21;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216" name="Shape 216"/>
        <p:cNvGrpSpPr/>
        <p:nvPr/>
      </p:nvGrpSpPr>
      <p:grpSpPr>
        <a:xfrm>
          <a:off x="0" y="0"/>
          <a:ext cx="0" cy="0"/>
          <a:chOff x="0" y="0"/>
          <a:chExt cx="0" cy="0"/>
        </a:xfrm>
      </p:grpSpPr>
      <p:sp>
        <p:nvSpPr>
          <p:cNvPr id="217" name="Google Shape;217;p41"/>
          <p:cNvSpPr txBox="1"/>
          <p:nvPr>
            <p:ph type="ctrTitle"/>
          </p:nvPr>
        </p:nvSpPr>
        <p:spPr>
          <a:xfrm>
            <a:off x="2562175" y="973375"/>
            <a:ext cx="4020000" cy="1138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8" name="Google Shape;218;p41"/>
          <p:cNvSpPr txBox="1"/>
          <p:nvPr>
            <p:ph idx="1" type="subTitle"/>
          </p:nvPr>
        </p:nvSpPr>
        <p:spPr>
          <a:xfrm>
            <a:off x="2561975" y="1959600"/>
            <a:ext cx="4020000" cy="102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9" name="Google Shape;219;p41"/>
          <p:cNvSpPr txBox="1"/>
          <p:nvPr/>
        </p:nvSpPr>
        <p:spPr>
          <a:xfrm>
            <a:off x="2813425" y="3415475"/>
            <a:ext cx="3517500" cy="56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b="1" lang="en" sz="900">
                <a:solidFill>
                  <a:schemeClr val="lt2"/>
                </a:solidFill>
                <a:uFill>
                  <a:noFill/>
                </a:uFill>
                <a:latin typeface="Fira Sans Condensed"/>
                <a:ea typeface="Fira Sans Condensed"/>
                <a:cs typeface="Fira Sans Condensed"/>
                <a:sym typeface="Fira Sans Condensed"/>
                <a:hlinkClick r:id="rId3">
                  <a:extLst>
                    <a:ext uri="{A12FA001-AC4F-418D-AE19-62706E023703}">
                      <ahyp:hlinkCl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b="1" lang="en" sz="900">
                <a:solidFill>
                  <a:schemeClr val="lt2"/>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b="1" lang="en" sz="900">
                <a:solidFill>
                  <a:schemeClr val="lt2"/>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indent="0" lvl="0" marL="0" rtl="0" algn="ctr">
              <a:spcBef>
                <a:spcPts val="300"/>
              </a:spcBef>
              <a:spcAft>
                <a:spcPts val="0"/>
              </a:spcAft>
              <a:buNone/>
            </a:pPr>
            <a:r>
              <a:t/>
            </a: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220" name="Shape 220"/>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221" name="Shape 22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 name="Google Shape;26;p7"/>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5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1" name="Google Shape;31;p9"/>
          <p:cNvSpPr txBox="1"/>
          <p:nvPr>
            <p:ph idx="1" type="subTitle"/>
          </p:nvPr>
        </p:nvSpPr>
        <p:spPr>
          <a:xfrm>
            <a:off x="4917750" y="3290550"/>
            <a:ext cx="2026800" cy="523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 name="Google Shape;32;p9"/>
          <p:cNvSpPr txBox="1"/>
          <p:nvPr>
            <p:ph hasCustomPrompt="1" idx="2" type="title"/>
          </p:nvPr>
        </p:nvSpPr>
        <p:spPr>
          <a:xfrm>
            <a:off x="4849170" y="1001125"/>
            <a:ext cx="2026800" cy="18147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10"/>
          <p:cNvSpPr/>
          <p:nvPr>
            <p:ph idx="2" type="pic"/>
          </p:nvPr>
        </p:nvSpPr>
        <p:spPr>
          <a:xfrm>
            <a:off x="0" y="0"/>
            <a:ext cx="9144000" cy="5143500"/>
          </a:xfrm>
          <a:prstGeom prst="rect">
            <a:avLst/>
          </a:prstGeom>
          <a:noFill/>
          <a:ln>
            <a:noFill/>
          </a:ln>
        </p:spPr>
      </p:sp>
      <p:sp>
        <p:nvSpPr>
          <p:cNvPr id="35" name="Google Shape;35;p10"/>
          <p:cNvSpPr txBox="1"/>
          <p:nvPr>
            <p:ph type="title"/>
          </p:nvPr>
        </p:nvSpPr>
        <p:spPr>
          <a:xfrm>
            <a:off x="1242150" y="1125450"/>
            <a:ext cx="3621000" cy="2892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45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indent="-304800" lvl="1" marL="914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indent="-304800" lvl="2" marL="1371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indent="-304800" lvl="3" marL="1828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indent="-304800" lvl="4" marL="22860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indent="-304800" lvl="5" marL="27432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indent="-304800" lvl="6" marL="3200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indent="-304800" lvl="7" marL="3657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indent="-304800" lvl="8" marL="411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4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39.png"/><Relationship Id="rId5" Type="http://schemas.openxmlformats.org/officeDocument/2006/relationships/image" Target="../media/image4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4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hyperlink" Target="http://agents.md" TargetMode="External"/><Relationship Id="rId5"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7.jpg"/><Relationship Id="rId5" Type="http://schemas.openxmlformats.org/officeDocument/2006/relationships/image" Target="../media/image29.png"/><Relationship Id="rId6"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hyperlink" Target="http://agents.md" TargetMode="External"/><Relationship Id="rId5" Type="http://schemas.openxmlformats.org/officeDocument/2006/relationships/hyperlink" Target="http://agents.md" TargetMode="External"/><Relationship Id="rId6" Type="http://schemas.openxmlformats.org/officeDocument/2006/relationships/hyperlink" Target="http://agents.m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47.jpg"/><Relationship Id="rId5" Type="http://schemas.openxmlformats.org/officeDocument/2006/relationships/image" Target="../media/image29.png"/><Relationship Id="rId6"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8.png"/><Relationship Id="rId4" Type="http://schemas.openxmlformats.org/officeDocument/2006/relationships/hyperlink" Target="http://agents.md" TargetMode="External"/><Relationship Id="rId9"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hyperlink" Target="https://bit.ly/3A1uf1Q" TargetMode="External"/><Relationship Id="rId6" Type="http://schemas.openxmlformats.org/officeDocument/2006/relationships/hyperlink" Target="http://bit.ly/30B07Gq" TargetMode="External"/><Relationship Id="rId7" Type="http://schemas.openxmlformats.org/officeDocument/2006/relationships/hyperlink" Target="http://bit.ly/33VAFh3" TargetMode="External"/><Relationship Id="rId8"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videvo.net/?utm_source=slidesgo_template&amp;utm_medium=referral-link&amp;utm_campaign=sg_resources&amp;utm_content=videv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agents.md" TargetMode="External"/><Relationship Id="rId5" Type="http://schemas.openxmlformats.org/officeDocument/2006/relationships/hyperlink" Target="http://agents.m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hyperlink" Target="http://agents.md" TargetMode="External"/><Relationship Id="rId5" Type="http://schemas.openxmlformats.org/officeDocument/2006/relationships/hyperlink" Target="http://agent.md" TargetMode="External"/><Relationship Id="rId6" Type="http://schemas.openxmlformats.org/officeDocument/2006/relationships/hyperlink" Target="http://readme.m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5" name="Shape 225"/>
        <p:cNvGrpSpPr/>
        <p:nvPr/>
      </p:nvGrpSpPr>
      <p:grpSpPr>
        <a:xfrm>
          <a:off x="0" y="0"/>
          <a:ext cx="0" cy="0"/>
          <a:chOff x="0" y="0"/>
          <a:chExt cx="0" cy="0"/>
        </a:xfrm>
      </p:grpSpPr>
      <p:sp>
        <p:nvSpPr>
          <p:cNvPr id="226" name="Google Shape;226;p44"/>
          <p:cNvSpPr txBox="1"/>
          <p:nvPr>
            <p:ph type="ctrTitle"/>
          </p:nvPr>
        </p:nvSpPr>
        <p:spPr>
          <a:xfrm>
            <a:off x="-168625" y="2154538"/>
            <a:ext cx="5088900" cy="11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THE</a:t>
            </a:r>
            <a:r>
              <a:rPr lang="en" sz="3800"/>
              <a:t> </a:t>
            </a:r>
            <a:r>
              <a:rPr lang="en" sz="3800"/>
              <a:t>GOVERNANCE-AWARE AGENT</a:t>
            </a:r>
            <a:endParaRPr sz="3800"/>
          </a:p>
        </p:txBody>
      </p:sp>
      <p:sp>
        <p:nvSpPr>
          <p:cNvPr id="227" name="Google Shape;227;p44"/>
          <p:cNvSpPr txBox="1"/>
          <p:nvPr>
            <p:ph idx="1" type="subTitle"/>
          </p:nvPr>
        </p:nvSpPr>
        <p:spPr>
          <a:xfrm>
            <a:off x="720000" y="3312250"/>
            <a:ext cx="3384900" cy="4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Fira Sans Condensed"/>
                <a:ea typeface="Fira Sans Condensed"/>
                <a:cs typeface="Fira Sans Condensed"/>
                <a:sym typeface="Fira Sans Condensed"/>
              </a:rPr>
              <a:t>Auditability and Safety with AGENTS.md</a:t>
            </a:r>
            <a:endParaRPr b="1">
              <a:latin typeface="Fira Sans Condensed"/>
              <a:ea typeface="Fira Sans Condensed"/>
              <a:cs typeface="Fira Sans Condensed"/>
              <a:sym typeface="Fira Sans Condensed"/>
            </a:endParaRPr>
          </a:p>
        </p:txBody>
      </p:sp>
      <p:pic>
        <p:nvPicPr>
          <p:cNvPr id="228" name="Google Shape;228;p44"/>
          <p:cNvPicPr preferRelativeResize="0"/>
          <p:nvPr/>
        </p:nvPicPr>
        <p:blipFill rotWithShape="1">
          <a:blip r:embed="rId4">
            <a:alphaModFix/>
          </a:blip>
          <a:srcRect b="5495" l="6664" r="6220" t="4858"/>
          <a:stretch/>
        </p:blipFill>
        <p:spPr>
          <a:xfrm>
            <a:off x="4046050" y="411988"/>
            <a:ext cx="4197350" cy="431953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228"/>
                                        </p:tgtEl>
                                        <p:attrNameLst>
                                          <p:attrName>style.visibility</p:attrName>
                                        </p:attrNameLst>
                                      </p:cBhvr>
                                      <p:to>
                                        <p:strVal val="visible"/>
                                      </p:to>
                                    </p:set>
                                    <p:anim calcmode="lin" valueType="num">
                                      <p:cBhvr additive="base">
                                        <p:cTn dur="1000"/>
                                        <p:tgtEl>
                                          <p:spTgt spid="228"/>
                                        </p:tgtEl>
                                        <p:attrNameLst>
                                          <p:attrName>ppt_w</p:attrName>
                                        </p:attrNameLst>
                                      </p:cBhvr>
                                      <p:tavLst>
                                        <p:tav fmla="" tm="0">
                                          <p:val>
                                            <p:strVal val="0"/>
                                          </p:val>
                                        </p:tav>
                                        <p:tav fmla="" tm="100000">
                                          <p:val>
                                            <p:strVal val="#ppt_w"/>
                                          </p:val>
                                        </p:tav>
                                      </p:tavLst>
                                    </p:anim>
                                    <p:anim calcmode="lin" valueType="num">
                                      <p:cBhvr additive="base">
                                        <p:cTn dur="1000"/>
                                        <p:tgtEl>
                                          <p:spTgt spid="22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5" name="Shape 1015"/>
        <p:cNvGrpSpPr/>
        <p:nvPr/>
      </p:nvGrpSpPr>
      <p:grpSpPr>
        <a:xfrm>
          <a:off x="0" y="0"/>
          <a:ext cx="0" cy="0"/>
          <a:chOff x="0" y="0"/>
          <a:chExt cx="0" cy="0"/>
        </a:xfrm>
      </p:grpSpPr>
      <p:sp>
        <p:nvSpPr>
          <p:cNvPr id="1016" name="Google Shape;1016;p53"/>
          <p:cNvSpPr txBox="1"/>
          <p:nvPr>
            <p:ph type="title"/>
          </p:nvPr>
        </p:nvSpPr>
        <p:spPr>
          <a:xfrm>
            <a:off x="191150" y="1336075"/>
            <a:ext cx="32739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Rules of Engagement</a:t>
            </a:r>
            <a:endParaRPr/>
          </a:p>
        </p:txBody>
      </p:sp>
      <p:sp>
        <p:nvSpPr>
          <p:cNvPr id="1017" name="Google Shape;1017;p53"/>
          <p:cNvSpPr txBox="1"/>
          <p:nvPr>
            <p:ph idx="1" type="subTitle"/>
          </p:nvPr>
        </p:nvSpPr>
        <p:spPr>
          <a:xfrm>
            <a:off x="4934138" y="1434600"/>
            <a:ext cx="3367800" cy="227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cxnSp>
        <p:nvCxnSpPr>
          <p:cNvPr id="1018" name="Google Shape;1018;p53"/>
          <p:cNvCxnSpPr/>
          <p:nvPr/>
        </p:nvCxnSpPr>
        <p:spPr>
          <a:xfrm>
            <a:off x="3692225" y="2059400"/>
            <a:ext cx="0" cy="630600"/>
          </a:xfrm>
          <a:prstGeom prst="straightConnector1">
            <a:avLst/>
          </a:prstGeom>
          <a:noFill/>
          <a:ln cap="flat" cmpd="sng" w="19050">
            <a:solidFill>
              <a:schemeClr val="lt2"/>
            </a:solidFill>
            <a:prstDash val="solid"/>
            <a:round/>
            <a:headEnd len="med" w="med" type="oval"/>
            <a:tailEnd len="med" w="med" type="oval"/>
          </a:ln>
        </p:spPr>
      </p:cxnSp>
      <p:pic>
        <p:nvPicPr>
          <p:cNvPr id="1019" name="Google Shape;1019;p53"/>
          <p:cNvPicPr preferRelativeResize="0"/>
          <p:nvPr/>
        </p:nvPicPr>
        <p:blipFill>
          <a:blip r:embed="rId4">
            <a:alphaModFix/>
          </a:blip>
          <a:stretch>
            <a:fillRect/>
          </a:stretch>
        </p:blipFill>
        <p:spPr>
          <a:xfrm>
            <a:off x="3465050" y="1126731"/>
            <a:ext cx="5678950" cy="258216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017"/>
                                        </p:tgtEl>
                                        <p:attrNameLst>
                                          <p:attrName>style.visibility</p:attrName>
                                        </p:attrNameLst>
                                      </p:cBhvr>
                                      <p:to>
                                        <p:strVal val="visible"/>
                                      </p:to>
                                    </p:set>
                                    <p:anim calcmode="lin" valueType="num">
                                      <p:cBhvr additive="base">
                                        <p:cTn dur="1000"/>
                                        <p:tgtEl>
                                          <p:spTgt spid="101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16"/>
                                        </p:tgtEl>
                                        <p:attrNameLst>
                                          <p:attrName>style.visibility</p:attrName>
                                        </p:attrNameLst>
                                      </p:cBhvr>
                                      <p:to>
                                        <p:strVal val="visible"/>
                                      </p:to>
                                    </p:set>
                                    <p:anim calcmode="lin" valueType="num">
                                      <p:cBhvr additive="base">
                                        <p:cTn dur="1000"/>
                                        <p:tgtEl>
                                          <p:spTgt spid="101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3" name="Shape 1023"/>
        <p:cNvGrpSpPr/>
        <p:nvPr/>
      </p:nvGrpSpPr>
      <p:grpSpPr>
        <a:xfrm>
          <a:off x="0" y="0"/>
          <a:ext cx="0" cy="0"/>
          <a:chOff x="0" y="0"/>
          <a:chExt cx="0" cy="0"/>
        </a:xfrm>
      </p:grpSpPr>
      <p:sp>
        <p:nvSpPr>
          <p:cNvPr id="1024" name="Google Shape;1024;p54"/>
          <p:cNvSpPr txBox="1"/>
          <p:nvPr>
            <p:ph type="title"/>
          </p:nvPr>
        </p:nvSpPr>
        <p:spPr>
          <a:xfrm>
            <a:off x="6059875" y="1434600"/>
            <a:ext cx="28737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Security Guardrails</a:t>
            </a:r>
            <a:endParaRPr/>
          </a:p>
        </p:txBody>
      </p:sp>
      <p:sp>
        <p:nvSpPr>
          <p:cNvPr id="1025" name="Google Shape;1025;p54"/>
          <p:cNvSpPr txBox="1"/>
          <p:nvPr>
            <p:ph idx="1" type="subTitle"/>
          </p:nvPr>
        </p:nvSpPr>
        <p:spPr>
          <a:xfrm>
            <a:off x="1666038" y="1434600"/>
            <a:ext cx="3367800" cy="227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cxnSp>
        <p:nvCxnSpPr>
          <p:cNvPr id="1026" name="Google Shape;1026;p54"/>
          <p:cNvCxnSpPr/>
          <p:nvPr/>
        </p:nvCxnSpPr>
        <p:spPr>
          <a:xfrm>
            <a:off x="5592225" y="2157900"/>
            <a:ext cx="0" cy="630600"/>
          </a:xfrm>
          <a:prstGeom prst="straightConnector1">
            <a:avLst/>
          </a:prstGeom>
          <a:noFill/>
          <a:ln cap="flat" cmpd="sng" w="19050">
            <a:solidFill>
              <a:schemeClr val="lt2"/>
            </a:solidFill>
            <a:prstDash val="solid"/>
            <a:round/>
            <a:headEnd len="med" w="med" type="oval"/>
            <a:tailEnd len="med" w="med" type="oval"/>
          </a:ln>
        </p:spPr>
      </p:cxnSp>
      <p:pic>
        <p:nvPicPr>
          <p:cNvPr id="1027" name="Google Shape;1027;p54"/>
          <p:cNvPicPr preferRelativeResize="0"/>
          <p:nvPr/>
        </p:nvPicPr>
        <p:blipFill>
          <a:blip r:embed="rId4">
            <a:alphaModFix/>
          </a:blip>
          <a:stretch>
            <a:fillRect/>
          </a:stretch>
        </p:blipFill>
        <p:spPr>
          <a:xfrm>
            <a:off x="129600" y="893288"/>
            <a:ext cx="5930276" cy="3159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025"/>
                                        </p:tgtEl>
                                        <p:attrNameLst>
                                          <p:attrName>style.visibility</p:attrName>
                                        </p:attrNameLst>
                                      </p:cBhvr>
                                      <p:to>
                                        <p:strVal val="visible"/>
                                      </p:to>
                                    </p:set>
                                    <p:anim calcmode="lin" valueType="num">
                                      <p:cBhvr additive="base">
                                        <p:cTn dur="1000"/>
                                        <p:tgtEl>
                                          <p:spTgt spid="102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24"/>
                                        </p:tgtEl>
                                        <p:attrNameLst>
                                          <p:attrName>style.visibility</p:attrName>
                                        </p:attrNameLst>
                                      </p:cBhvr>
                                      <p:to>
                                        <p:strVal val="visible"/>
                                      </p:to>
                                    </p:set>
                                    <p:anim calcmode="lin" valueType="num">
                                      <p:cBhvr additive="base">
                                        <p:cTn dur="1000"/>
                                        <p:tgtEl>
                                          <p:spTgt spid="102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1" name="Shape 1031"/>
        <p:cNvGrpSpPr/>
        <p:nvPr/>
      </p:nvGrpSpPr>
      <p:grpSpPr>
        <a:xfrm>
          <a:off x="0" y="0"/>
          <a:ext cx="0" cy="0"/>
          <a:chOff x="0" y="0"/>
          <a:chExt cx="0" cy="0"/>
        </a:xfrm>
      </p:grpSpPr>
      <p:sp>
        <p:nvSpPr>
          <p:cNvPr id="1032" name="Google Shape;1032;p55"/>
          <p:cNvSpPr txBox="1"/>
          <p:nvPr>
            <p:ph type="title"/>
          </p:nvPr>
        </p:nvSpPr>
        <p:spPr>
          <a:xfrm>
            <a:off x="126075" y="1837475"/>
            <a:ext cx="4720500" cy="196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600"/>
              <a:t>Implementing the “Governance” Structure</a:t>
            </a:r>
            <a:endParaRPr sz="4600"/>
          </a:p>
        </p:txBody>
      </p:sp>
      <p:sp>
        <p:nvSpPr>
          <p:cNvPr id="1033" name="Google Shape;1033;p55"/>
          <p:cNvSpPr txBox="1"/>
          <p:nvPr>
            <p:ph idx="2" type="title"/>
          </p:nvPr>
        </p:nvSpPr>
        <p:spPr>
          <a:xfrm>
            <a:off x="2789600" y="192450"/>
            <a:ext cx="1957800" cy="12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1034" name="Google Shape;1034;p55"/>
          <p:cNvCxnSpPr/>
          <p:nvPr/>
        </p:nvCxnSpPr>
        <p:spPr>
          <a:xfrm flipH="1">
            <a:off x="2311675" y="4597925"/>
            <a:ext cx="1408500" cy="3000"/>
          </a:xfrm>
          <a:prstGeom prst="straightConnector1">
            <a:avLst/>
          </a:prstGeom>
          <a:noFill/>
          <a:ln cap="flat" cmpd="sng" w="19050">
            <a:solidFill>
              <a:schemeClr val="lt2"/>
            </a:solidFill>
            <a:prstDash val="solid"/>
            <a:round/>
            <a:headEnd len="med" w="med" type="oval"/>
            <a:tailEnd len="med" w="med" type="oval"/>
          </a:ln>
        </p:spPr>
      </p:cxnSp>
      <p:pic>
        <p:nvPicPr>
          <p:cNvPr id="1035" name="Google Shape;1035;p55" title="Gemini_Generated_Image_dlpvfadlpvfadlpv.png"/>
          <p:cNvPicPr preferRelativeResize="0"/>
          <p:nvPr/>
        </p:nvPicPr>
        <p:blipFill rotWithShape="1">
          <a:blip r:embed="rId4">
            <a:alphaModFix/>
          </a:blip>
          <a:srcRect b="7474" l="5566" r="1660" t="5204"/>
          <a:stretch/>
        </p:blipFill>
        <p:spPr>
          <a:xfrm>
            <a:off x="5221100" y="446850"/>
            <a:ext cx="3704174" cy="3951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033"/>
                                        </p:tgtEl>
                                        <p:attrNameLst>
                                          <p:attrName>style.visibility</p:attrName>
                                        </p:attrNameLst>
                                      </p:cBhvr>
                                      <p:to>
                                        <p:strVal val="visible"/>
                                      </p:to>
                                    </p:set>
                                    <p:anim calcmode="lin" valueType="num">
                                      <p:cBhvr additive="base">
                                        <p:cTn dur="1000"/>
                                        <p:tgtEl>
                                          <p:spTgt spid="103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56"/>
          <p:cNvSpPr txBox="1"/>
          <p:nvPr>
            <p:ph type="title"/>
          </p:nvPr>
        </p:nvSpPr>
        <p:spPr>
          <a:xfrm>
            <a:off x="211667" y="2468400"/>
            <a:ext cx="2770200" cy="421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Structural constraints</a:t>
            </a:r>
            <a:endParaRPr/>
          </a:p>
        </p:txBody>
      </p:sp>
      <p:sp>
        <p:nvSpPr>
          <p:cNvPr id="1041" name="Google Shape;1041;p56"/>
          <p:cNvSpPr txBox="1"/>
          <p:nvPr>
            <p:ph idx="1" type="subTitle"/>
          </p:nvPr>
        </p:nvSpPr>
        <p:spPr>
          <a:xfrm>
            <a:off x="360600" y="2947750"/>
            <a:ext cx="2339100" cy="1217700"/>
          </a:xfrm>
          <a:prstGeom prst="rect">
            <a:avLst/>
          </a:prstGeom>
        </p:spPr>
        <p:txBody>
          <a:bodyPr anchorCtr="0" anchor="t" bIns="91425" lIns="91425" spcFirstLastPara="1" rIns="91425" wrap="square" tIns="91425">
            <a:noAutofit/>
          </a:bodyPr>
          <a:lstStyle/>
          <a:p>
            <a:pPr indent="-304800" lvl="0" marL="342900" rtl="0" algn="l">
              <a:lnSpc>
                <a:spcPct val="150000"/>
              </a:lnSpc>
              <a:spcBef>
                <a:spcPts val="0"/>
              </a:spcBef>
              <a:spcAft>
                <a:spcPts val="0"/>
              </a:spcAft>
              <a:buSzPts val="1200"/>
              <a:buChar char="●"/>
            </a:pPr>
            <a:r>
              <a:rPr lang="en"/>
              <a:t>Path-Based Permissions</a:t>
            </a:r>
            <a:endParaRPr/>
          </a:p>
          <a:p>
            <a:pPr indent="-304800" lvl="0" marL="342900" rtl="0" algn="l">
              <a:lnSpc>
                <a:spcPct val="150000"/>
              </a:lnSpc>
              <a:spcBef>
                <a:spcPts val="0"/>
              </a:spcBef>
              <a:spcAft>
                <a:spcPts val="0"/>
              </a:spcAft>
              <a:buSzPts val="1200"/>
              <a:buChar char="●"/>
            </a:pPr>
            <a:r>
              <a:rPr lang="en"/>
              <a:t>The “Context Budget”</a:t>
            </a:r>
            <a:endParaRPr/>
          </a:p>
          <a:p>
            <a:pPr indent="-304800" lvl="0" marL="342900" rtl="0" algn="l">
              <a:lnSpc>
                <a:spcPct val="150000"/>
              </a:lnSpc>
              <a:spcBef>
                <a:spcPts val="0"/>
              </a:spcBef>
              <a:spcAft>
                <a:spcPts val="0"/>
              </a:spcAft>
              <a:buSzPts val="1200"/>
              <a:buChar char="●"/>
            </a:pPr>
            <a:r>
              <a:rPr lang="en"/>
              <a:t>Logical Ownership</a:t>
            </a:r>
            <a:endParaRPr/>
          </a:p>
        </p:txBody>
      </p:sp>
      <p:sp>
        <p:nvSpPr>
          <p:cNvPr id="1042" name="Google Shape;1042;p56"/>
          <p:cNvSpPr txBox="1"/>
          <p:nvPr>
            <p:ph idx="2" type="title"/>
          </p:nvPr>
        </p:nvSpPr>
        <p:spPr>
          <a:xfrm>
            <a:off x="6325459" y="2469700"/>
            <a:ext cx="2563800" cy="421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Security Hardening</a:t>
            </a:r>
            <a:endParaRPr/>
          </a:p>
        </p:txBody>
      </p:sp>
      <p:sp>
        <p:nvSpPr>
          <p:cNvPr id="1043" name="Google Shape;1043;p56"/>
          <p:cNvSpPr txBox="1"/>
          <p:nvPr>
            <p:ph idx="4" type="title"/>
          </p:nvPr>
        </p:nvSpPr>
        <p:spPr>
          <a:xfrm>
            <a:off x="3384811" y="2468400"/>
            <a:ext cx="2563800" cy="421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Behavioral Policies</a:t>
            </a:r>
            <a:endParaRPr/>
          </a:p>
        </p:txBody>
      </p:sp>
      <p:sp>
        <p:nvSpPr>
          <p:cNvPr id="1044" name="Google Shape;1044;p56"/>
          <p:cNvSpPr txBox="1"/>
          <p:nvPr>
            <p:ph idx="6" type="title"/>
          </p:nvPr>
        </p:nvSpPr>
        <p:spPr>
          <a:xfrm>
            <a:off x="3384789" y="1710902"/>
            <a:ext cx="2339100" cy="64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The How</a:t>
            </a:r>
            <a:endParaRPr sz="4000"/>
          </a:p>
        </p:txBody>
      </p:sp>
      <p:sp>
        <p:nvSpPr>
          <p:cNvPr id="1045" name="Google Shape;1045;p56"/>
          <p:cNvSpPr txBox="1"/>
          <p:nvPr>
            <p:ph idx="7" type="title"/>
          </p:nvPr>
        </p:nvSpPr>
        <p:spPr>
          <a:xfrm>
            <a:off x="360447" y="1710883"/>
            <a:ext cx="2339100" cy="64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The where</a:t>
            </a:r>
            <a:endParaRPr sz="4000"/>
          </a:p>
        </p:txBody>
      </p:sp>
      <p:sp>
        <p:nvSpPr>
          <p:cNvPr id="1046" name="Google Shape;1046;p56"/>
          <p:cNvSpPr txBox="1"/>
          <p:nvPr>
            <p:ph idx="8" type="title"/>
          </p:nvPr>
        </p:nvSpPr>
        <p:spPr>
          <a:xfrm>
            <a:off x="6444274" y="1708844"/>
            <a:ext cx="2339100" cy="64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The Never</a:t>
            </a:r>
            <a:endParaRPr sz="4000"/>
          </a:p>
        </p:txBody>
      </p:sp>
      <p:sp>
        <p:nvSpPr>
          <p:cNvPr id="1047" name="Google Shape;1047;p56"/>
          <p:cNvSpPr txBox="1"/>
          <p:nvPr>
            <p:ph idx="9"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Sub-Layers</a:t>
            </a:r>
            <a:endParaRPr/>
          </a:p>
        </p:txBody>
      </p:sp>
      <p:cxnSp>
        <p:nvCxnSpPr>
          <p:cNvPr id="1048" name="Google Shape;1048;p56"/>
          <p:cNvCxnSpPr/>
          <p:nvPr/>
        </p:nvCxnSpPr>
        <p:spPr>
          <a:xfrm flipH="1">
            <a:off x="891172" y="4679100"/>
            <a:ext cx="1411200" cy="1200"/>
          </a:xfrm>
          <a:prstGeom prst="straightConnector1">
            <a:avLst/>
          </a:prstGeom>
          <a:noFill/>
          <a:ln cap="flat" cmpd="sng" w="19050">
            <a:solidFill>
              <a:schemeClr val="lt2"/>
            </a:solidFill>
            <a:prstDash val="solid"/>
            <a:round/>
            <a:headEnd len="med" w="med" type="oval"/>
            <a:tailEnd len="med" w="med" type="oval"/>
          </a:ln>
        </p:spPr>
      </p:cxnSp>
      <p:sp>
        <p:nvSpPr>
          <p:cNvPr id="1049" name="Google Shape;1049;p56"/>
          <p:cNvSpPr txBox="1"/>
          <p:nvPr>
            <p:ph idx="1" type="subTitle"/>
          </p:nvPr>
        </p:nvSpPr>
        <p:spPr>
          <a:xfrm>
            <a:off x="3529553" y="2947750"/>
            <a:ext cx="2339100" cy="1217700"/>
          </a:xfrm>
          <a:prstGeom prst="rect">
            <a:avLst/>
          </a:prstGeom>
        </p:spPr>
        <p:txBody>
          <a:bodyPr anchorCtr="0" anchor="t" bIns="91425" lIns="91425" spcFirstLastPara="1" rIns="91425" wrap="square" tIns="91425">
            <a:noAutofit/>
          </a:bodyPr>
          <a:lstStyle/>
          <a:p>
            <a:pPr indent="-304800" lvl="0" marL="342900" rtl="0" algn="l">
              <a:lnSpc>
                <a:spcPct val="150000"/>
              </a:lnSpc>
              <a:spcBef>
                <a:spcPts val="0"/>
              </a:spcBef>
              <a:spcAft>
                <a:spcPts val="0"/>
              </a:spcAft>
              <a:buSzPts val="1200"/>
              <a:buChar char="●"/>
            </a:pPr>
            <a:r>
              <a:rPr lang="en"/>
              <a:t>Pattern Enforcement</a:t>
            </a:r>
            <a:endParaRPr/>
          </a:p>
          <a:p>
            <a:pPr indent="-304800" lvl="0" marL="342900" rtl="0" algn="l">
              <a:lnSpc>
                <a:spcPct val="150000"/>
              </a:lnSpc>
              <a:spcBef>
                <a:spcPts val="0"/>
              </a:spcBef>
              <a:spcAft>
                <a:spcPts val="0"/>
              </a:spcAft>
              <a:buSzPts val="1200"/>
              <a:buChar char="●"/>
            </a:pPr>
            <a:r>
              <a:rPr lang="en"/>
              <a:t>Dependency Governance</a:t>
            </a:r>
            <a:endParaRPr/>
          </a:p>
          <a:p>
            <a:pPr indent="-304800" lvl="0" marL="342900" rtl="0" algn="l">
              <a:lnSpc>
                <a:spcPct val="150000"/>
              </a:lnSpc>
              <a:spcBef>
                <a:spcPts val="0"/>
              </a:spcBef>
              <a:spcAft>
                <a:spcPts val="0"/>
              </a:spcAft>
              <a:buSzPts val="1200"/>
              <a:buChar char="●"/>
            </a:pPr>
            <a:r>
              <a:rPr lang="en"/>
              <a:t>Documentation Debt</a:t>
            </a:r>
            <a:endParaRPr/>
          </a:p>
        </p:txBody>
      </p:sp>
      <p:cxnSp>
        <p:nvCxnSpPr>
          <p:cNvPr id="1050" name="Google Shape;1050;p56"/>
          <p:cNvCxnSpPr/>
          <p:nvPr/>
        </p:nvCxnSpPr>
        <p:spPr>
          <a:xfrm flipH="1">
            <a:off x="4060125" y="4679100"/>
            <a:ext cx="1411200" cy="1200"/>
          </a:xfrm>
          <a:prstGeom prst="straightConnector1">
            <a:avLst/>
          </a:prstGeom>
          <a:noFill/>
          <a:ln cap="flat" cmpd="sng" w="19050">
            <a:solidFill>
              <a:schemeClr val="lt2"/>
            </a:solidFill>
            <a:prstDash val="solid"/>
            <a:round/>
            <a:headEnd len="med" w="med" type="oval"/>
            <a:tailEnd len="med" w="med" type="oval"/>
          </a:ln>
        </p:spPr>
      </p:cxnSp>
      <p:sp>
        <p:nvSpPr>
          <p:cNvPr id="1051" name="Google Shape;1051;p56"/>
          <p:cNvSpPr txBox="1"/>
          <p:nvPr>
            <p:ph idx="1" type="subTitle"/>
          </p:nvPr>
        </p:nvSpPr>
        <p:spPr>
          <a:xfrm>
            <a:off x="6410638" y="2925071"/>
            <a:ext cx="2339100" cy="1217700"/>
          </a:xfrm>
          <a:prstGeom prst="rect">
            <a:avLst/>
          </a:prstGeom>
        </p:spPr>
        <p:txBody>
          <a:bodyPr anchorCtr="0" anchor="t" bIns="91425" lIns="91425" spcFirstLastPara="1" rIns="91425" wrap="square" tIns="91425">
            <a:noAutofit/>
          </a:bodyPr>
          <a:lstStyle/>
          <a:p>
            <a:pPr indent="-304800" lvl="0" marL="342900" rtl="0" algn="l">
              <a:lnSpc>
                <a:spcPct val="150000"/>
              </a:lnSpc>
              <a:spcBef>
                <a:spcPts val="0"/>
              </a:spcBef>
              <a:spcAft>
                <a:spcPts val="0"/>
              </a:spcAft>
              <a:buSzPts val="1200"/>
              <a:buChar char="●"/>
            </a:pPr>
            <a:r>
              <a:rPr lang="en"/>
              <a:t>Secret Scrubbing</a:t>
            </a:r>
            <a:endParaRPr/>
          </a:p>
          <a:p>
            <a:pPr indent="-304800" lvl="0" marL="342900" rtl="0" algn="l">
              <a:lnSpc>
                <a:spcPct val="150000"/>
              </a:lnSpc>
              <a:spcBef>
                <a:spcPts val="0"/>
              </a:spcBef>
              <a:spcAft>
                <a:spcPts val="0"/>
              </a:spcAft>
              <a:buSzPts val="1200"/>
              <a:buChar char="●"/>
            </a:pPr>
            <a:r>
              <a:rPr lang="en"/>
              <a:t>Sink/Source Protection</a:t>
            </a:r>
            <a:endParaRPr/>
          </a:p>
          <a:p>
            <a:pPr indent="-304800" lvl="0" marL="342900" rtl="0" algn="l">
              <a:lnSpc>
                <a:spcPct val="150000"/>
              </a:lnSpc>
              <a:spcBef>
                <a:spcPts val="0"/>
              </a:spcBef>
              <a:spcAft>
                <a:spcPts val="0"/>
              </a:spcAft>
              <a:buSzPts val="1200"/>
              <a:buChar char="●"/>
            </a:pPr>
            <a:r>
              <a:rPr lang="en"/>
              <a:t>Compliance Tagging</a:t>
            </a:r>
            <a:endParaRPr/>
          </a:p>
        </p:txBody>
      </p:sp>
      <p:cxnSp>
        <p:nvCxnSpPr>
          <p:cNvPr id="1052" name="Google Shape;1052;p56"/>
          <p:cNvCxnSpPr/>
          <p:nvPr/>
        </p:nvCxnSpPr>
        <p:spPr>
          <a:xfrm flipH="1">
            <a:off x="6941211" y="4656421"/>
            <a:ext cx="1411200" cy="12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6" name="Shape 1056"/>
        <p:cNvGrpSpPr/>
        <p:nvPr/>
      </p:nvGrpSpPr>
      <p:grpSpPr>
        <a:xfrm>
          <a:off x="0" y="0"/>
          <a:ext cx="0" cy="0"/>
          <a:chOff x="0" y="0"/>
          <a:chExt cx="0" cy="0"/>
        </a:xfrm>
      </p:grpSpPr>
      <p:sp>
        <p:nvSpPr>
          <p:cNvPr id="1057" name="Google Shape;1057;p57"/>
          <p:cNvSpPr txBox="1"/>
          <p:nvPr>
            <p:ph idx="1" type="subTitle"/>
          </p:nvPr>
        </p:nvSpPr>
        <p:spPr>
          <a:xfrm>
            <a:off x="2979533" y="1229987"/>
            <a:ext cx="5927700" cy="123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 GOVERNANCE: SECURITY &amp; COMPLIANCE</a:t>
            </a:r>
            <a:endParaRPr>
              <a:latin typeface="Courier New"/>
              <a:ea typeface="Courier New"/>
              <a:cs typeface="Courier New"/>
              <a:sym typeface="Courier New"/>
            </a:endParaRPr>
          </a:p>
          <a:p>
            <a:pPr indent="0" lvl="0" marL="0" rtl="0" algn="l">
              <a:lnSpc>
                <a:spcPct val="115000"/>
              </a:lnSpc>
              <a:spcBef>
                <a:spcPts val="0"/>
              </a:spcBef>
              <a:spcAft>
                <a:spcPts val="0"/>
              </a:spcAft>
              <a:buNone/>
            </a:pPr>
            <a:r>
              <a:rPr lang="en">
                <a:latin typeface="Courier New"/>
                <a:ea typeface="Courier New"/>
                <a:cs typeface="Courier New"/>
                <a:sym typeface="Courier New"/>
              </a:rPr>
              <a:t>- </a:t>
            </a:r>
            <a:r>
              <a:rPr lang="en">
                <a:latin typeface="Courier New"/>
                <a:ea typeface="Courier New"/>
                <a:cs typeface="Courier New"/>
                <a:sym typeface="Courier New"/>
              </a:rPr>
              <a:t>**</a:t>
            </a:r>
            <a:r>
              <a:rPr lang="en">
                <a:latin typeface="Courier New"/>
                <a:ea typeface="Courier New"/>
                <a:cs typeface="Courier New"/>
                <a:sym typeface="Courier New"/>
              </a:rPr>
              <a:t>DATA_PRIVACY</a:t>
            </a:r>
            <a:r>
              <a:rPr lang="en">
                <a:latin typeface="Courier New"/>
                <a:ea typeface="Courier New"/>
                <a:cs typeface="Courier New"/>
                <a:sym typeface="Courier New"/>
              </a:rPr>
              <a:t>: ** </a:t>
            </a:r>
            <a:r>
              <a:rPr lang="en">
                <a:latin typeface="Courier New"/>
                <a:ea typeface="Courier New"/>
                <a:cs typeface="Courier New"/>
                <a:sym typeface="Courier New"/>
              </a:rPr>
              <a:t>Protect user email and address information.</a:t>
            </a:r>
            <a:endParaRPr>
              <a:latin typeface="Courier New"/>
              <a:ea typeface="Courier New"/>
              <a:cs typeface="Courier New"/>
              <a:sym typeface="Courier New"/>
            </a:endParaRPr>
          </a:p>
          <a:p>
            <a:pPr indent="0" lvl="0" marL="0" rtl="0" algn="l">
              <a:lnSpc>
                <a:spcPct val="115000"/>
              </a:lnSpc>
              <a:spcBef>
                <a:spcPts val="0"/>
              </a:spcBef>
              <a:spcAft>
                <a:spcPts val="0"/>
              </a:spcAft>
              <a:buNone/>
            </a:pPr>
            <a:r>
              <a:t/>
            </a:r>
            <a:endParaRPr>
              <a:latin typeface="Courier New"/>
              <a:ea typeface="Courier New"/>
              <a:cs typeface="Courier New"/>
              <a:sym typeface="Courier New"/>
            </a:endParaRPr>
          </a:p>
          <a:p>
            <a:pPr indent="0" lvl="0" marL="0" rtl="0" algn="l">
              <a:lnSpc>
                <a:spcPct val="115000"/>
              </a:lnSpc>
              <a:spcBef>
                <a:spcPts val="0"/>
              </a:spcBef>
              <a:spcAft>
                <a:spcPts val="0"/>
              </a:spcAft>
              <a:buNone/>
            </a:pPr>
            <a:r>
              <a:rPr lang="en">
                <a:latin typeface="Courier New"/>
                <a:ea typeface="Courier New"/>
                <a:cs typeface="Courier New"/>
                <a:sym typeface="Courier New"/>
              </a:rPr>
              <a:t>- **AUTH_RESTRICTION: ** Do not modify authentication.</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p:txBody>
      </p:sp>
      <p:sp>
        <p:nvSpPr>
          <p:cNvPr id="1058" name="Google Shape;1058;p57"/>
          <p:cNvSpPr txBox="1"/>
          <p:nvPr>
            <p:ph idx="2" type="subTitle"/>
          </p:nvPr>
        </p:nvSpPr>
        <p:spPr>
          <a:xfrm>
            <a:off x="2979525" y="597726"/>
            <a:ext cx="3367800" cy="500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Weak Governance</a:t>
            </a:r>
            <a:endParaRPr/>
          </a:p>
        </p:txBody>
      </p:sp>
      <p:sp>
        <p:nvSpPr>
          <p:cNvPr id="1059" name="Google Shape;1059;p57"/>
          <p:cNvSpPr txBox="1"/>
          <p:nvPr>
            <p:ph idx="3" type="subTitle"/>
          </p:nvPr>
        </p:nvSpPr>
        <p:spPr>
          <a:xfrm>
            <a:off x="2979525" y="2950786"/>
            <a:ext cx="5927700" cy="1708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latin typeface="Courier New"/>
                <a:ea typeface="Courier New"/>
                <a:cs typeface="Courier New"/>
                <a:sym typeface="Courier New"/>
              </a:rPr>
              <a:t>## GOVERNANCE: SECURITY &amp; COMPLIANCE</a:t>
            </a:r>
            <a:endParaRPr>
              <a:latin typeface="Courier New"/>
              <a:ea typeface="Courier New"/>
              <a:cs typeface="Courier New"/>
              <a:sym typeface="Courier New"/>
            </a:endParaRPr>
          </a:p>
          <a:p>
            <a:pPr indent="0" lvl="0" marL="0" rtl="0" algn="l">
              <a:lnSpc>
                <a:spcPct val="115000"/>
              </a:lnSpc>
              <a:spcBef>
                <a:spcPts val="0"/>
              </a:spcBef>
              <a:spcAft>
                <a:spcPts val="0"/>
              </a:spcAft>
              <a:buNone/>
            </a:pPr>
            <a:r>
              <a:rPr lang="en">
                <a:latin typeface="Courier New"/>
                <a:ea typeface="Courier New"/>
                <a:cs typeface="Courier New"/>
                <a:sym typeface="Courier New"/>
              </a:rPr>
              <a:t>- **DATA_PRIVACY: ** Any logic involving `user_email` or `billing_address` must include a call to the `MaskingService`.</a:t>
            </a:r>
            <a:endParaRPr>
              <a:latin typeface="Courier New"/>
              <a:ea typeface="Courier New"/>
              <a:cs typeface="Courier New"/>
              <a:sym typeface="Courier New"/>
            </a:endParaRPr>
          </a:p>
          <a:p>
            <a:pPr indent="0" lvl="0" marL="0" rtl="0" algn="l">
              <a:lnSpc>
                <a:spcPct val="115000"/>
              </a:lnSpc>
              <a:spcBef>
                <a:spcPts val="0"/>
              </a:spcBef>
              <a:spcAft>
                <a:spcPts val="0"/>
              </a:spcAft>
              <a:buNone/>
            </a:pPr>
            <a:r>
              <a:t/>
            </a:r>
            <a:endParaRPr>
              <a:latin typeface="Courier New"/>
              <a:ea typeface="Courier New"/>
              <a:cs typeface="Courier New"/>
              <a:sym typeface="Courier New"/>
            </a:endParaRPr>
          </a:p>
          <a:p>
            <a:pPr indent="0" lvl="0" marL="0" rtl="0" algn="l">
              <a:lnSpc>
                <a:spcPct val="115000"/>
              </a:lnSpc>
              <a:spcBef>
                <a:spcPts val="0"/>
              </a:spcBef>
              <a:spcAft>
                <a:spcPts val="0"/>
              </a:spcAft>
              <a:buNone/>
            </a:pPr>
            <a:r>
              <a:rPr lang="en">
                <a:latin typeface="Courier New"/>
                <a:ea typeface="Courier New"/>
                <a:cs typeface="Courier New"/>
                <a:sym typeface="Courier New"/>
              </a:rPr>
              <a:t>- **AUTH_RESTRICTION: ** You are strictly forbidden from modifying `src/middleware/auth.ts`.</a:t>
            </a:r>
            <a:endParaRPr>
              <a:latin typeface="Courier New"/>
              <a:ea typeface="Courier New"/>
              <a:cs typeface="Courier New"/>
              <a:sym typeface="Courier New"/>
            </a:endParaRPr>
          </a:p>
        </p:txBody>
      </p:sp>
      <p:sp>
        <p:nvSpPr>
          <p:cNvPr id="1060" name="Google Shape;1060;p57"/>
          <p:cNvSpPr txBox="1"/>
          <p:nvPr>
            <p:ph idx="4" type="subTitle"/>
          </p:nvPr>
        </p:nvSpPr>
        <p:spPr>
          <a:xfrm>
            <a:off x="2979517" y="2436509"/>
            <a:ext cx="3367800" cy="44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Strong Governance</a:t>
            </a:r>
            <a:endParaRPr/>
          </a:p>
        </p:txBody>
      </p:sp>
      <p:sp>
        <p:nvSpPr>
          <p:cNvPr id="1061" name="Google Shape;1061;p57"/>
          <p:cNvSpPr txBox="1"/>
          <p:nvPr>
            <p:ph type="title"/>
          </p:nvPr>
        </p:nvSpPr>
        <p:spPr>
          <a:xfrm>
            <a:off x="429425" y="1292786"/>
            <a:ext cx="2358600" cy="15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WEAK</a:t>
            </a:r>
            <a:endParaRPr/>
          </a:p>
          <a:p>
            <a:pPr indent="0" lvl="0" marL="0" rtl="0" algn="l">
              <a:spcBef>
                <a:spcPts val="0"/>
              </a:spcBef>
              <a:spcAft>
                <a:spcPts val="0"/>
              </a:spcAft>
              <a:buNone/>
            </a:pPr>
            <a:r>
              <a:rPr lang="en"/>
              <a:t>VS</a:t>
            </a:r>
            <a:endParaRPr/>
          </a:p>
          <a:p>
            <a:pPr indent="0" lvl="0" marL="0" rtl="0" algn="l">
              <a:spcBef>
                <a:spcPts val="0"/>
              </a:spcBef>
              <a:spcAft>
                <a:spcPts val="0"/>
              </a:spcAft>
              <a:buNone/>
            </a:pPr>
            <a:r>
              <a:rPr lang="en"/>
              <a:t>STRONG</a:t>
            </a:r>
            <a:endParaRPr/>
          </a:p>
        </p:txBody>
      </p:sp>
      <p:grpSp>
        <p:nvGrpSpPr>
          <p:cNvPr id="1062" name="Google Shape;1062;p57"/>
          <p:cNvGrpSpPr/>
          <p:nvPr/>
        </p:nvGrpSpPr>
        <p:grpSpPr>
          <a:xfrm>
            <a:off x="7737892" y="593014"/>
            <a:ext cx="513762" cy="432672"/>
            <a:chOff x="1181650" y="238125"/>
            <a:chExt cx="5237125" cy="5219200"/>
          </a:xfrm>
        </p:grpSpPr>
        <p:sp>
          <p:nvSpPr>
            <p:cNvPr id="1063" name="Google Shape;1063;p57"/>
            <p:cNvSpPr/>
            <p:nvPr/>
          </p:nvSpPr>
          <p:spPr>
            <a:xfrm>
              <a:off x="1186525" y="4118250"/>
              <a:ext cx="1600050" cy="495025"/>
            </a:xfrm>
            <a:custGeom>
              <a:rect b="b" l="l" r="r" t="t"/>
              <a:pathLst>
                <a:path extrusionOk="0" h="19801" w="64002">
                  <a:moveTo>
                    <a:pt x="54835" y="6100"/>
                  </a:moveTo>
                  <a:cubicBezTo>
                    <a:pt x="56499" y="6100"/>
                    <a:pt x="57869" y="7503"/>
                    <a:pt x="57869" y="9166"/>
                  </a:cubicBezTo>
                  <a:cubicBezTo>
                    <a:pt x="57869" y="10863"/>
                    <a:pt x="56499" y="12233"/>
                    <a:pt x="54835" y="12233"/>
                  </a:cubicBezTo>
                  <a:cubicBezTo>
                    <a:pt x="53139" y="12233"/>
                    <a:pt x="51801" y="10863"/>
                    <a:pt x="51801" y="9166"/>
                  </a:cubicBezTo>
                  <a:cubicBezTo>
                    <a:pt x="51801" y="7503"/>
                    <a:pt x="53139" y="6100"/>
                    <a:pt x="54835" y="6100"/>
                  </a:cubicBezTo>
                  <a:close/>
                  <a:moveTo>
                    <a:pt x="54835" y="0"/>
                  </a:moveTo>
                  <a:cubicBezTo>
                    <a:pt x="50855" y="0"/>
                    <a:pt x="47463" y="2545"/>
                    <a:pt x="46191" y="6133"/>
                  </a:cubicBezTo>
                  <a:lnTo>
                    <a:pt x="12429" y="6133"/>
                  </a:lnTo>
                  <a:cubicBezTo>
                    <a:pt x="11711" y="6133"/>
                    <a:pt x="10994" y="6361"/>
                    <a:pt x="10439" y="6850"/>
                  </a:cubicBezTo>
                  <a:lnTo>
                    <a:pt x="1469" y="14386"/>
                  </a:lnTo>
                  <a:cubicBezTo>
                    <a:pt x="164" y="15495"/>
                    <a:pt x="1" y="17419"/>
                    <a:pt x="1077" y="18691"/>
                  </a:cubicBezTo>
                  <a:cubicBezTo>
                    <a:pt x="1697" y="19442"/>
                    <a:pt x="2545" y="19801"/>
                    <a:pt x="3426" y="19801"/>
                  </a:cubicBezTo>
                  <a:cubicBezTo>
                    <a:pt x="4111" y="19801"/>
                    <a:pt x="4829" y="19572"/>
                    <a:pt x="5383" y="19083"/>
                  </a:cubicBezTo>
                  <a:lnTo>
                    <a:pt x="13538" y="12233"/>
                  </a:lnTo>
                  <a:lnTo>
                    <a:pt x="46191" y="12233"/>
                  </a:lnTo>
                  <a:cubicBezTo>
                    <a:pt x="47463" y="15788"/>
                    <a:pt x="50855" y="18365"/>
                    <a:pt x="54835" y="18365"/>
                  </a:cubicBezTo>
                  <a:cubicBezTo>
                    <a:pt x="59891" y="18365"/>
                    <a:pt x="64001" y="14255"/>
                    <a:pt x="64001" y="9166"/>
                  </a:cubicBezTo>
                  <a:cubicBezTo>
                    <a:pt x="64001" y="4110"/>
                    <a:pt x="59891" y="0"/>
                    <a:pt x="54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7"/>
            <p:cNvSpPr/>
            <p:nvPr/>
          </p:nvSpPr>
          <p:spPr>
            <a:xfrm>
              <a:off x="1181650" y="1377700"/>
              <a:ext cx="1599200" cy="495500"/>
            </a:xfrm>
            <a:custGeom>
              <a:rect b="b" l="l" r="r" t="t"/>
              <a:pathLst>
                <a:path extrusionOk="0" h="19820" w="63968">
                  <a:moveTo>
                    <a:pt x="54802" y="7555"/>
                  </a:moveTo>
                  <a:cubicBezTo>
                    <a:pt x="56498" y="7555"/>
                    <a:pt x="57868" y="8925"/>
                    <a:pt x="57868" y="10621"/>
                  </a:cubicBezTo>
                  <a:cubicBezTo>
                    <a:pt x="57868" y="12317"/>
                    <a:pt x="56498" y="13687"/>
                    <a:pt x="54802" y="13687"/>
                  </a:cubicBezTo>
                  <a:cubicBezTo>
                    <a:pt x="53138" y="13687"/>
                    <a:pt x="51768" y="12317"/>
                    <a:pt x="51768" y="10621"/>
                  </a:cubicBezTo>
                  <a:cubicBezTo>
                    <a:pt x="51768" y="8925"/>
                    <a:pt x="53138" y="7555"/>
                    <a:pt x="54802" y="7555"/>
                  </a:cubicBezTo>
                  <a:close/>
                  <a:moveTo>
                    <a:pt x="3397" y="1"/>
                  </a:moveTo>
                  <a:cubicBezTo>
                    <a:pt x="2529" y="1"/>
                    <a:pt x="1673" y="373"/>
                    <a:pt x="1077" y="1096"/>
                  </a:cubicBezTo>
                  <a:cubicBezTo>
                    <a:pt x="0" y="2401"/>
                    <a:pt x="163" y="4325"/>
                    <a:pt x="1435" y="5402"/>
                  </a:cubicBezTo>
                  <a:lnTo>
                    <a:pt x="10439" y="12970"/>
                  </a:lnTo>
                  <a:cubicBezTo>
                    <a:pt x="10993" y="13426"/>
                    <a:pt x="11678" y="13687"/>
                    <a:pt x="12396" y="13687"/>
                  </a:cubicBezTo>
                  <a:lnTo>
                    <a:pt x="46190" y="13687"/>
                  </a:lnTo>
                  <a:cubicBezTo>
                    <a:pt x="47429" y="17243"/>
                    <a:pt x="50822" y="19820"/>
                    <a:pt x="54802" y="19820"/>
                  </a:cubicBezTo>
                  <a:cubicBezTo>
                    <a:pt x="59858" y="19820"/>
                    <a:pt x="63968" y="15677"/>
                    <a:pt x="63968" y="10621"/>
                  </a:cubicBezTo>
                  <a:cubicBezTo>
                    <a:pt x="63968" y="5565"/>
                    <a:pt x="59858" y="1455"/>
                    <a:pt x="54802" y="1455"/>
                  </a:cubicBezTo>
                  <a:cubicBezTo>
                    <a:pt x="50822" y="1455"/>
                    <a:pt x="47429" y="3999"/>
                    <a:pt x="46190" y="7555"/>
                  </a:cubicBezTo>
                  <a:lnTo>
                    <a:pt x="13505" y="7555"/>
                  </a:lnTo>
                  <a:lnTo>
                    <a:pt x="5382" y="737"/>
                  </a:lnTo>
                  <a:cubicBezTo>
                    <a:pt x="4800" y="242"/>
                    <a:pt x="4095" y="1"/>
                    <a:pt x="33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7"/>
            <p:cNvSpPr/>
            <p:nvPr/>
          </p:nvSpPr>
          <p:spPr>
            <a:xfrm>
              <a:off x="4813875" y="4118250"/>
              <a:ext cx="1600025" cy="495025"/>
            </a:xfrm>
            <a:custGeom>
              <a:rect b="b" l="l" r="r" t="t"/>
              <a:pathLst>
                <a:path extrusionOk="0" h="19801" w="64001">
                  <a:moveTo>
                    <a:pt x="9166" y="6100"/>
                  </a:moveTo>
                  <a:cubicBezTo>
                    <a:pt x="10862" y="6100"/>
                    <a:pt x="12200" y="7503"/>
                    <a:pt x="12200" y="9166"/>
                  </a:cubicBezTo>
                  <a:cubicBezTo>
                    <a:pt x="12200" y="10863"/>
                    <a:pt x="10862" y="12233"/>
                    <a:pt x="9166" y="12233"/>
                  </a:cubicBezTo>
                  <a:cubicBezTo>
                    <a:pt x="7503" y="12233"/>
                    <a:pt x="6133" y="10863"/>
                    <a:pt x="6133" y="9166"/>
                  </a:cubicBezTo>
                  <a:cubicBezTo>
                    <a:pt x="6133" y="7503"/>
                    <a:pt x="7503" y="6100"/>
                    <a:pt x="9166" y="6100"/>
                  </a:cubicBezTo>
                  <a:close/>
                  <a:moveTo>
                    <a:pt x="9166" y="0"/>
                  </a:moveTo>
                  <a:cubicBezTo>
                    <a:pt x="4110" y="0"/>
                    <a:pt x="0" y="4110"/>
                    <a:pt x="0" y="9166"/>
                  </a:cubicBezTo>
                  <a:cubicBezTo>
                    <a:pt x="0" y="14255"/>
                    <a:pt x="4110" y="18365"/>
                    <a:pt x="9166" y="18365"/>
                  </a:cubicBezTo>
                  <a:cubicBezTo>
                    <a:pt x="13146" y="18365"/>
                    <a:pt x="16538" y="15788"/>
                    <a:pt x="17811" y="12233"/>
                  </a:cubicBezTo>
                  <a:lnTo>
                    <a:pt x="50463" y="12233"/>
                  </a:lnTo>
                  <a:lnTo>
                    <a:pt x="58618" y="19083"/>
                  </a:lnTo>
                  <a:cubicBezTo>
                    <a:pt x="59172" y="19572"/>
                    <a:pt x="59890" y="19801"/>
                    <a:pt x="60575" y="19801"/>
                  </a:cubicBezTo>
                  <a:cubicBezTo>
                    <a:pt x="61456" y="19801"/>
                    <a:pt x="62304" y="19442"/>
                    <a:pt x="62924" y="18691"/>
                  </a:cubicBezTo>
                  <a:cubicBezTo>
                    <a:pt x="64000" y="17419"/>
                    <a:pt x="63837" y="15495"/>
                    <a:pt x="62532" y="14386"/>
                  </a:cubicBezTo>
                  <a:lnTo>
                    <a:pt x="53562" y="6850"/>
                  </a:lnTo>
                  <a:cubicBezTo>
                    <a:pt x="53007" y="6361"/>
                    <a:pt x="52290" y="6133"/>
                    <a:pt x="51572" y="6133"/>
                  </a:cubicBezTo>
                  <a:lnTo>
                    <a:pt x="17811" y="6133"/>
                  </a:lnTo>
                  <a:cubicBezTo>
                    <a:pt x="16538" y="2545"/>
                    <a:pt x="13146" y="0"/>
                    <a:pt x="9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7"/>
            <p:cNvSpPr/>
            <p:nvPr/>
          </p:nvSpPr>
          <p:spPr>
            <a:xfrm>
              <a:off x="4819575" y="1377700"/>
              <a:ext cx="1599200" cy="495500"/>
            </a:xfrm>
            <a:custGeom>
              <a:rect b="b" l="l" r="r" t="t"/>
              <a:pathLst>
                <a:path extrusionOk="0" h="19820" w="63968">
                  <a:moveTo>
                    <a:pt x="9167" y="7555"/>
                  </a:moveTo>
                  <a:cubicBezTo>
                    <a:pt x="10830" y="7555"/>
                    <a:pt x="12200" y="8925"/>
                    <a:pt x="12200" y="10621"/>
                  </a:cubicBezTo>
                  <a:cubicBezTo>
                    <a:pt x="12200" y="12317"/>
                    <a:pt x="10830" y="13687"/>
                    <a:pt x="9167" y="13687"/>
                  </a:cubicBezTo>
                  <a:cubicBezTo>
                    <a:pt x="7470" y="13687"/>
                    <a:pt x="6100" y="12317"/>
                    <a:pt x="6100" y="10621"/>
                  </a:cubicBezTo>
                  <a:cubicBezTo>
                    <a:pt x="6100" y="8925"/>
                    <a:pt x="7470" y="7555"/>
                    <a:pt x="9167" y="7555"/>
                  </a:cubicBezTo>
                  <a:close/>
                  <a:moveTo>
                    <a:pt x="60572" y="1"/>
                  </a:moveTo>
                  <a:cubicBezTo>
                    <a:pt x="59873" y="1"/>
                    <a:pt x="59168" y="242"/>
                    <a:pt x="58586" y="737"/>
                  </a:cubicBezTo>
                  <a:lnTo>
                    <a:pt x="50463" y="7555"/>
                  </a:lnTo>
                  <a:lnTo>
                    <a:pt x="17778" y="7555"/>
                  </a:lnTo>
                  <a:cubicBezTo>
                    <a:pt x="16539" y="3999"/>
                    <a:pt x="13146" y="1455"/>
                    <a:pt x="9167" y="1455"/>
                  </a:cubicBezTo>
                  <a:cubicBezTo>
                    <a:pt x="4111" y="1455"/>
                    <a:pt x="0" y="5565"/>
                    <a:pt x="0" y="10621"/>
                  </a:cubicBezTo>
                  <a:cubicBezTo>
                    <a:pt x="0" y="15677"/>
                    <a:pt x="4111" y="19820"/>
                    <a:pt x="9167" y="19820"/>
                  </a:cubicBezTo>
                  <a:cubicBezTo>
                    <a:pt x="13146" y="19820"/>
                    <a:pt x="16539" y="17243"/>
                    <a:pt x="17778" y="13687"/>
                  </a:cubicBezTo>
                  <a:lnTo>
                    <a:pt x="51572" y="13687"/>
                  </a:lnTo>
                  <a:cubicBezTo>
                    <a:pt x="52290" y="13687"/>
                    <a:pt x="52975" y="13426"/>
                    <a:pt x="53530" y="12970"/>
                  </a:cubicBezTo>
                  <a:lnTo>
                    <a:pt x="62533" y="5402"/>
                  </a:lnTo>
                  <a:cubicBezTo>
                    <a:pt x="63805" y="4325"/>
                    <a:pt x="63968" y="2401"/>
                    <a:pt x="62891" y="1096"/>
                  </a:cubicBezTo>
                  <a:cubicBezTo>
                    <a:pt x="62295" y="373"/>
                    <a:pt x="61439" y="1"/>
                    <a:pt x="60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7"/>
            <p:cNvSpPr/>
            <p:nvPr/>
          </p:nvSpPr>
          <p:spPr>
            <a:xfrm>
              <a:off x="5406725" y="1869925"/>
              <a:ext cx="1003100" cy="2253250"/>
            </a:xfrm>
            <a:custGeom>
              <a:rect b="b" l="l" r="r" t="t"/>
              <a:pathLst>
                <a:path extrusionOk="0" h="90130" w="40124">
                  <a:moveTo>
                    <a:pt x="30957" y="23389"/>
                  </a:moveTo>
                  <a:cubicBezTo>
                    <a:pt x="32653" y="23389"/>
                    <a:pt x="34023" y="24759"/>
                    <a:pt x="34023" y="26455"/>
                  </a:cubicBezTo>
                  <a:cubicBezTo>
                    <a:pt x="34023" y="28119"/>
                    <a:pt x="32653" y="29521"/>
                    <a:pt x="30957" y="29521"/>
                  </a:cubicBezTo>
                  <a:cubicBezTo>
                    <a:pt x="29293" y="29521"/>
                    <a:pt x="27923" y="28119"/>
                    <a:pt x="27923" y="26455"/>
                  </a:cubicBezTo>
                  <a:cubicBezTo>
                    <a:pt x="27923" y="24759"/>
                    <a:pt x="29293" y="23389"/>
                    <a:pt x="30957" y="23389"/>
                  </a:cubicBezTo>
                  <a:close/>
                  <a:moveTo>
                    <a:pt x="30957" y="60510"/>
                  </a:moveTo>
                  <a:cubicBezTo>
                    <a:pt x="32653" y="60510"/>
                    <a:pt x="34023" y="61913"/>
                    <a:pt x="34023" y="63576"/>
                  </a:cubicBezTo>
                  <a:cubicBezTo>
                    <a:pt x="34023" y="65273"/>
                    <a:pt x="32653" y="66643"/>
                    <a:pt x="30957" y="66643"/>
                  </a:cubicBezTo>
                  <a:cubicBezTo>
                    <a:pt x="29293" y="66643"/>
                    <a:pt x="27923" y="65273"/>
                    <a:pt x="27923" y="63576"/>
                  </a:cubicBezTo>
                  <a:cubicBezTo>
                    <a:pt x="27923" y="61913"/>
                    <a:pt x="29293" y="60510"/>
                    <a:pt x="30957" y="60510"/>
                  </a:cubicBezTo>
                  <a:close/>
                  <a:moveTo>
                    <a:pt x="3067" y="0"/>
                  </a:moveTo>
                  <a:cubicBezTo>
                    <a:pt x="1371" y="0"/>
                    <a:pt x="1" y="1370"/>
                    <a:pt x="1" y="3034"/>
                  </a:cubicBezTo>
                  <a:lnTo>
                    <a:pt x="1" y="87063"/>
                  </a:lnTo>
                  <a:cubicBezTo>
                    <a:pt x="1" y="88759"/>
                    <a:pt x="1371" y="90129"/>
                    <a:pt x="3067" y="90129"/>
                  </a:cubicBezTo>
                  <a:cubicBezTo>
                    <a:pt x="4763" y="90129"/>
                    <a:pt x="6133" y="88759"/>
                    <a:pt x="6133" y="87063"/>
                  </a:cubicBezTo>
                  <a:lnTo>
                    <a:pt x="6133" y="66643"/>
                  </a:lnTo>
                  <a:lnTo>
                    <a:pt x="22345" y="66643"/>
                  </a:lnTo>
                  <a:cubicBezTo>
                    <a:pt x="23585" y="70198"/>
                    <a:pt x="26977" y="72775"/>
                    <a:pt x="30957" y="72775"/>
                  </a:cubicBezTo>
                  <a:cubicBezTo>
                    <a:pt x="36013" y="72775"/>
                    <a:pt x="40123" y="68665"/>
                    <a:pt x="40123" y="63576"/>
                  </a:cubicBezTo>
                  <a:cubicBezTo>
                    <a:pt x="40123" y="58520"/>
                    <a:pt x="36013" y="54410"/>
                    <a:pt x="30957" y="54410"/>
                  </a:cubicBezTo>
                  <a:cubicBezTo>
                    <a:pt x="26977" y="54410"/>
                    <a:pt x="23585" y="56955"/>
                    <a:pt x="22345" y="60543"/>
                  </a:cubicBezTo>
                  <a:lnTo>
                    <a:pt x="6133" y="60543"/>
                  </a:lnTo>
                  <a:lnTo>
                    <a:pt x="6133" y="29489"/>
                  </a:lnTo>
                  <a:lnTo>
                    <a:pt x="22345" y="29489"/>
                  </a:lnTo>
                  <a:cubicBezTo>
                    <a:pt x="23585" y="33077"/>
                    <a:pt x="26977" y="35621"/>
                    <a:pt x="30957" y="35621"/>
                  </a:cubicBezTo>
                  <a:cubicBezTo>
                    <a:pt x="36013" y="35621"/>
                    <a:pt x="40123" y="31511"/>
                    <a:pt x="40123" y="26455"/>
                  </a:cubicBezTo>
                  <a:cubicBezTo>
                    <a:pt x="40123" y="21366"/>
                    <a:pt x="36013" y="17256"/>
                    <a:pt x="30957" y="17256"/>
                  </a:cubicBezTo>
                  <a:cubicBezTo>
                    <a:pt x="26977" y="17256"/>
                    <a:pt x="23585" y="19833"/>
                    <a:pt x="22345" y="23389"/>
                  </a:cubicBezTo>
                  <a:lnTo>
                    <a:pt x="6133" y="23389"/>
                  </a:lnTo>
                  <a:lnTo>
                    <a:pt x="6133" y="3034"/>
                  </a:lnTo>
                  <a:cubicBezTo>
                    <a:pt x="6133" y="1370"/>
                    <a:pt x="4763" y="0"/>
                    <a:pt x="30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7"/>
            <p:cNvSpPr/>
            <p:nvPr/>
          </p:nvSpPr>
          <p:spPr>
            <a:xfrm>
              <a:off x="2042800" y="238125"/>
              <a:ext cx="3517275" cy="1180850"/>
            </a:xfrm>
            <a:custGeom>
              <a:rect b="b" l="l" r="r" t="t"/>
              <a:pathLst>
                <a:path extrusionOk="0" h="47234" w="140691">
                  <a:moveTo>
                    <a:pt x="112800" y="10438"/>
                  </a:moveTo>
                  <a:lnTo>
                    <a:pt x="130252" y="27890"/>
                  </a:lnTo>
                  <a:lnTo>
                    <a:pt x="112800" y="27890"/>
                  </a:lnTo>
                  <a:lnTo>
                    <a:pt x="112800" y="10438"/>
                  </a:lnTo>
                  <a:close/>
                  <a:moveTo>
                    <a:pt x="9395" y="0"/>
                  </a:moveTo>
                  <a:cubicBezTo>
                    <a:pt x="4209" y="0"/>
                    <a:pt x="1" y="4208"/>
                    <a:pt x="1" y="9395"/>
                  </a:cubicBezTo>
                  <a:lnTo>
                    <a:pt x="1" y="44200"/>
                  </a:lnTo>
                  <a:cubicBezTo>
                    <a:pt x="1" y="45864"/>
                    <a:pt x="1371" y="47234"/>
                    <a:pt x="3067" y="47234"/>
                  </a:cubicBezTo>
                  <a:cubicBezTo>
                    <a:pt x="4763" y="47234"/>
                    <a:pt x="6133" y="45864"/>
                    <a:pt x="6133" y="44200"/>
                  </a:cubicBezTo>
                  <a:lnTo>
                    <a:pt x="6133" y="9395"/>
                  </a:lnTo>
                  <a:cubicBezTo>
                    <a:pt x="6133" y="7568"/>
                    <a:pt x="7601" y="6133"/>
                    <a:pt x="9395" y="6133"/>
                  </a:cubicBezTo>
                  <a:lnTo>
                    <a:pt x="106668" y="6133"/>
                  </a:lnTo>
                  <a:lnTo>
                    <a:pt x="106668" y="30956"/>
                  </a:lnTo>
                  <a:cubicBezTo>
                    <a:pt x="106668" y="32620"/>
                    <a:pt x="108038" y="33990"/>
                    <a:pt x="109734" y="33990"/>
                  </a:cubicBezTo>
                  <a:lnTo>
                    <a:pt x="134558" y="33990"/>
                  </a:lnTo>
                  <a:lnTo>
                    <a:pt x="134558" y="44200"/>
                  </a:lnTo>
                  <a:cubicBezTo>
                    <a:pt x="134558" y="45864"/>
                    <a:pt x="135928" y="47234"/>
                    <a:pt x="137624" y="47234"/>
                  </a:cubicBezTo>
                  <a:cubicBezTo>
                    <a:pt x="139320" y="47234"/>
                    <a:pt x="140690" y="45864"/>
                    <a:pt x="140690" y="44200"/>
                  </a:cubicBezTo>
                  <a:lnTo>
                    <a:pt x="140690" y="30956"/>
                  </a:lnTo>
                  <a:cubicBezTo>
                    <a:pt x="140690" y="30141"/>
                    <a:pt x="140364" y="29358"/>
                    <a:pt x="139777" y="28771"/>
                  </a:cubicBezTo>
                  <a:lnTo>
                    <a:pt x="111887" y="881"/>
                  </a:lnTo>
                  <a:cubicBezTo>
                    <a:pt x="111332" y="326"/>
                    <a:pt x="110549" y="0"/>
                    <a:pt x="109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7"/>
            <p:cNvSpPr/>
            <p:nvPr/>
          </p:nvSpPr>
          <p:spPr>
            <a:xfrm>
              <a:off x="3019775" y="4572475"/>
              <a:ext cx="2540300" cy="884850"/>
            </a:xfrm>
            <a:custGeom>
              <a:rect b="b" l="l" r="r" t="t"/>
              <a:pathLst>
                <a:path extrusionOk="0" h="35394" w="101612">
                  <a:moveTo>
                    <a:pt x="98545" y="1"/>
                  </a:moveTo>
                  <a:cubicBezTo>
                    <a:pt x="96849" y="1"/>
                    <a:pt x="95479" y="1371"/>
                    <a:pt x="95479" y="3067"/>
                  </a:cubicBezTo>
                  <a:lnTo>
                    <a:pt x="95479" y="25999"/>
                  </a:lnTo>
                  <a:cubicBezTo>
                    <a:pt x="95479" y="27825"/>
                    <a:pt x="94011" y="29293"/>
                    <a:pt x="92217" y="29293"/>
                  </a:cubicBezTo>
                  <a:lnTo>
                    <a:pt x="3067" y="29293"/>
                  </a:lnTo>
                  <a:cubicBezTo>
                    <a:pt x="1370" y="29293"/>
                    <a:pt x="0" y="30631"/>
                    <a:pt x="0" y="32327"/>
                  </a:cubicBezTo>
                  <a:cubicBezTo>
                    <a:pt x="0" y="34023"/>
                    <a:pt x="1370" y="35393"/>
                    <a:pt x="3067" y="35393"/>
                  </a:cubicBezTo>
                  <a:lnTo>
                    <a:pt x="92217" y="35393"/>
                  </a:lnTo>
                  <a:cubicBezTo>
                    <a:pt x="97403" y="35393"/>
                    <a:pt x="101611" y="31185"/>
                    <a:pt x="101611" y="25999"/>
                  </a:cubicBezTo>
                  <a:lnTo>
                    <a:pt x="101611" y="3067"/>
                  </a:lnTo>
                  <a:cubicBezTo>
                    <a:pt x="101611" y="1371"/>
                    <a:pt x="100241" y="1"/>
                    <a:pt x="985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7"/>
            <p:cNvSpPr/>
            <p:nvPr/>
          </p:nvSpPr>
          <p:spPr>
            <a:xfrm>
              <a:off x="2042800" y="4572475"/>
              <a:ext cx="771500" cy="884850"/>
            </a:xfrm>
            <a:custGeom>
              <a:rect b="b" l="l" r="r" t="t"/>
              <a:pathLst>
                <a:path extrusionOk="0" h="35394" w="30860">
                  <a:moveTo>
                    <a:pt x="3067" y="1"/>
                  </a:moveTo>
                  <a:cubicBezTo>
                    <a:pt x="1371" y="1"/>
                    <a:pt x="1" y="1371"/>
                    <a:pt x="1" y="3067"/>
                  </a:cubicBezTo>
                  <a:lnTo>
                    <a:pt x="1" y="25999"/>
                  </a:lnTo>
                  <a:cubicBezTo>
                    <a:pt x="1" y="31185"/>
                    <a:pt x="4209" y="35393"/>
                    <a:pt x="9395" y="35393"/>
                  </a:cubicBezTo>
                  <a:lnTo>
                    <a:pt x="27793" y="35393"/>
                  </a:lnTo>
                  <a:cubicBezTo>
                    <a:pt x="29489" y="35393"/>
                    <a:pt x="30859" y="34023"/>
                    <a:pt x="30859" y="32327"/>
                  </a:cubicBezTo>
                  <a:cubicBezTo>
                    <a:pt x="30859" y="30631"/>
                    <a:pt x="29489" y="29293"/>
                    <a:pt x="27793" y="29293"/>
                  </a:cubicBezTo>
                  <a:lnTo>
                    <a:pt x="9395" y="29293"/>
                  </a:lnTo>
                  <a:cubicBezTo>
                    <a:pt x="7601" y="29293"/>
                    <a:pt x="6133" y="27825"/>
                    <a:pt x="6133" y="25999"/>
                  </a:cubicBezTo>
                  <a:lnTo>
                    <a:pt x="6133" y="3067"/>
                  </a:lnTo>
                  <a:cubicBezTo>
                    <a:pt x="6133" y="1371"/>
                    <a:pt x="4763" y="1"/>
                    <a:pt x="30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7"/>
            <p:cNvSpPr/>
            <p:nvPr/>
          </p:nvSpPr>
          <p:spPr>
            <a:xfrm>
              <a:off x="1190625" y="1869925"/>
              <a:ext cx="1005525" cy="2253250"/>
            </a:xfrm>
            <a:custGeom>
              <a:rect b="b" l="l" r="r" t="t"/>
              <a:pathLst>
                <a:path extrusionOk="0" h="90130" w="40221">
                  <a:moveTo>
                    <a:pt x="9166" y="23389"/>
                  </a:moveTo>
                  <a:cubicBezTo>
                    <a:pt x="10830" y="23389"/>
                    <a:pt x="12200" y="24759"/>
                    <a:pt x="12200" y="26455"/>
                  </a:cubicBezTo>
                  <a:cubicBezTo>
                    <a:pt x="12200" y="28119"/>
                    <a:pt x="10830" y="29521"/>
                    <a:pt x="9166" y="29521"/>
                  </a:cubicBezTo>
                  <a:cubicBezTo>
                    <a:pt x="7470" y="29521"/>
                    <a:pt x="6133" y="28119"/>
                    <a:pt x="6133" y="26455"/>
                  </a:cubicBezTo>
                  <a:cubicBezTo>
                    <a:pt x="6133" y="24759"/>
                    <a:pt x="7470" y="23389"/>
                    <a:pt x="9166" y="23389"/>
                  </a:cubicBezTo>
                  <a:close/>
                  <a:moveTo>
                    <a:pt x="9166" y="60510"/>
                  </a:moveTo>
                  <a:cubicBezTo>
                    <a:pt x="10830" y="60510"/>
                    <a:pt x="12200" y="61913"/>
                    <a:pt x="12200" y="63576"/>
                  </a:cubicBezTo>
                  <a:cubicBezTo>
                    <a:pt x="12200" y="65273"/>
                    <a:pt x="10830" y="66643"/>
                    <a:pt x="9166" y="66643"/>
                  </a:cubicBezTo>
                  <a:cubicBezTo>
                    <a:pt x="7470" y="66643"/>
                    <a:pt x="6133" y="65273"/>
                    <a:pt x="6133" y="63576"/>
                  </a:cubicBezTo>
                  <a:cubicBezTo>
                    <a:pt x="6133" y="61913"/>
                    <a:pt x="7470" y="60510"/>
                    <a:pt x="9166" y="60510"/>
                  </a:cubicBezTo>
                  <a:close/>
                  <a:moveTo>
                    <a:pt x="37154" y="0"/>
                  </a:moveTo>
                  <a:cubicBezTo>
                    <a:pt x="35458" y="0"/>
                    <a:pt x="34088" y="1370"/>
                    <a:pt x="34088" y="3034"/>
                  </a:cubicBezTo>
                  <a:lnTo>
                    <a:pt x="34088" y="23389"/>
                  </a:lnTo>
                  <a:lnTo>
                    <a:pt x="17810" y="23389"/>
                  </a:lnTo>
                  <a:cubicBezTo>
                    <a:pt x="16538" y="19833"/>
                    <a:pt x="13146" y="17256"/>
                    <a:pt x="9166" y="17256"/>
                  </a:cubicBezTo>
                  <a:cubicBezTo>
                    <a:pt x="4110" y="17256"/>
                    <a:pt x="0" y="21366"/>
                    <a:pt x="0" y="26455"/>
                  </a:cubicBezTo>
                  <a:cubicBezTo>
                    <a:pt x="0" y="31511"/>
                    <a:pt x="4110" y="35621"/>
                    <a:pt x="9166" y="35621"/>
                  </a:cubicBezTo>
                  <a:cubicBezTo>
                    <a:pt x="13146" y="35621"/>
                    <a:pt x="16538" y="33077"/>
                    <a:pt x="17778" y="29489"/>
                  </a:cubicBezTo>
                  <a:lnTo>
                    <a:pt x="34088" y="29489"/>
                  </a:lnTo>
                  <a:lnTo>
                    <a:pt x="34088" y="60543"/>
                  </a:lnTo>
                  <a:lnTo>
                    <a:pt x="17778" y="60543"/>
                  </a:lnTo>
                  <a:cubicBezTo>
                    <a:pt x="16538" y="56955"/>
                    <a:pt x="13146" y="54410"/>
                    <a:pt x="9166" y="54410"/>
                  </a:cubicBezTo>
                  <a:cubicBezTo>
                    <a:pt x="4110" y="54410"/>
                    <a:pt x="0" y="58520"/>
                    <a:pt x="0" y="63576"/>
                  </a:cubicBezTo>
                  <a:cubicBezTo>
                    <a:pt x="0" y="68665"/>
                    <a:pt x="4110" y="72775"/>
                    <a:pt x="9166" y="72775"/>
                  </a:cubicBezTo>
                  <a:cubicBezTo>
                    <a:pt x="13146" y="72775"/>
                    <a:pt x="16538" y="70198"/>
                    <a:pt x="17778" y="66643"/>
                  </a:cubicBezTo>
                  <a:lnTo>
                    <a:pt x="34088" y="66643"/>
                  </a:lnTo>
                  <a:lnTo>
                    <a:pt x="34088" y="87063"/>
                  </a:lnTo>
                  <a:cubicBezTo>
                    <a:pt x="34088" y="88759"/>
                    <a:pt x="35458" y="90129"/>
                    <a:pt x="37154" y="90129"/>
                  </a:cubicBezTo>
                  <a:cubicBezTo>
                    <a:pt x="38850" y="90129"/>
                    <a:pt x="40220" y="88759"/>
                    <a:pt x="40220" y="87063"/>
                  </a:cubicBezTo>
                  <a:lnTo>
                    <a:pt x="40220" y="3034"/>
                  </a:lnTo>
                  <a:cubicBezTo>
                    <a:pt x="40220" y="1370"/>
                    <a:pt x="38850" y="0"/>
                    <a:pt x="371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2957800" y="2404875"/>
              <a:ext cx="1681575" cy="459150"/>
            </a:xfrm>
            <a:custGeom>
              <a:rect b="b" l="l" r="r" t="t"/>
              <a:pathLst>
                <a:path extrusionOk="0" h="18366" w="67263">
                  <a:moveTo>
                    <a:pt x="3067" y="1"/>
                  </a:moveTo>
                  <a:cubicBezTo>
                    <a:pt x="1370" y="1"/>
                    <a:pt x="0" y="1371"/>
                    <a:pt x="0" y="3067"/>
                  </a:cubicBezTo>
                  <a:lnTo>
                    <a:pt x="0" y="15300"/>
                  </a:lnTo>
                  <a:cubicBezTo>
                    <a:pt x="0" y="16996"/>
                    <a:pt x="1370" y="18366"/>
                    <a:pt x="3067" y="18366"/>
                  </a:cubicBezTo>
                  <a:lnTo>
                    <a:pt x="64229" y="18366"/>
                  </a:lnTo>
                  <a:cubicBezTo>
                    <a:pt x="65892" y="18366"/>
                    <a:pt x="67262" y="16996"/>
                    <a:pt x="67262" y="15300"/>
                  </a:cubicBezTo>
                  <a:lnTo>
                    <a:pt x="67262" y="3067"/>
                  </a:lnTo>
                  <a:cubicBezTo>
                    <a:pt x="67262" y="1371"/>
                    <a:pt x="65892" y="1"/>
                    <a:pt x="64229" y="1"/>
                  </a:cubicBezTo>
                  <a:lnTo>
                    <a:pt x="54019" y="1"/>
                  </a:lnTo>
                  <a:cubicBezTo>
                    <a:pt x="52323" y="1"/>
                    <a:pt x="50952" y="1371"/>
                    <a:pt x="50952" y="3067"/>
                  </a:cubicBezTo>
                  <a:cubicBezTo>
                    <a:pt x="50952" y="4763"/>
                    <a:pt x="52323" y="6134"/>
                    <a:pt x="54019" y="6134"/>
                  </a:cubicBezTo>
                  <a:lnTo>
                    <a:pt x="61162" y="6134"/>
                  </a:lnTo>
                  <a:lnTo>
                    <a:pt x="61162" y="12233"/>
                  </a:lnTo>
                  <a:lnTo>
                    <a:pt x="6100" y="12233"/>
                  </a:lnTo>
                  <a:lnTo>
                    <a:pt x="6100" y="6134"/>
                  </a:lnTo>
                  <a:lnTo>
                    <a:pt x="39764" y="6134"/>
                  </a:lnTo>
                  <a:cubicBezTo>
                    <a:pt x="41460" y="6134"/>
                    <a:pt x="42798" y="4763"/>
                    <a:pt x="42798" y="3067"/>
                  </a:cubicBezTo>
                  <a:cubicBezTo>
                    <a:pt x="42798" y="1371"/>
                    <a:pt x="41460" y="1"/>
                    <a:pt x="397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7"/>
            <p:cNvSpPr/>
            <p:nvPr/>
          </p:nvSpPr>
          <p:spPr>
            <a:xfrm>
              <a:off x="3059725" y="3067875"/>
              <a:ext cx="1477700" cy="152525"/>
            </a:xfrm>
            <a:custGeom>
              <a:rect b="b" l="l" r="r" t="t"/>
              <a:pathLst>
                <a:path extrusionOk="0" h="6101" w="59108">
                  <a:moveTo>
                    <a:pt x="3067" y="1"/>
                  </a:moveTo>
                  <a:cubicBezTo>
                    <a:pt x="1371" y="1"/>
                    <a:pt x="1" y="1371"/>
                    <a:pt x="1" y="3067"/>
                  </a:cubicBezTo>
                  <a:cubicBezTo>
                    <a:pt x="1" y="4731"/>
                    <a:pt x="1371" y="6101"/>
                    <a:pt x="3067" y="6101"/>
                  </a:cubicBezTo>
                  <a:lnTo>
                    <a:pt x="56074" y="6101"/>
                  </a:lnTo>
                  <a:cubicBezTo>
                    <a:pt x="57738" y="6101"/>
                    <a:pt x="59108" y="4731"/>
                    <a:pt x="59108" y="3067"/>
                  </a:cubicBezTo>
                  <a:cubicBezTo>
                    <a:pt x="59108" y="1371"/>
                    <a:pt x="57738" y="1"/>
                    <a:pt x="56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7"/>
            <p:cNvSpPr/>
            <p:nvPr/>
          </p:nvSpPr>
          <p:spPr>
            <a:xfrm>
              <a:off x="3314175" y="3418550"/>
              <a:ext cx="968825" cy="153325"/>
            </a:xfrm>
            <a:custGeom>
              <a:rect b="b" l="l" r="r" t="t"/>
              <a:pathLst>
                <a:path extrusionOk="0" h="6133" w="38753">
                  <a:moveTo>
                    <a:pt x="3066" y="0"/>
                  </a:moveTo>
                  <a:cubicBezTo>
                    <a:pt x="1370" y="0"/>
                    <a:pt x="0" y="1371"/>
                    <a:pt x="0" y="3067"/>
                  </a:cubicBezTo>
                  <a:cubicBezTo>
                    <a:pt x="0" y="4763"/>
                    <a:pt x="1370" y="6133"/>
                    <a:pt x="3066" y="6133"/>
                  </a:cubicBezTo>
                  <a:lnTo>
                    <a:pt x="35686" y="6133"/>
                  </a:lnTo>
                  <a:cubicBezTo>
                    <a:pt x="37382" y="6133"/>
                    <a:pt x="38753" y="4763"/>
                    <a:pt x="38753" y="3067"/>
                  </a:cubicBezTo>
                  <a:cubicBezTo>
                    <a:pt x="38753" y="1371"/>
                    <a:pt x="37382" y="0"/>
                    <a:pt x="35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57"/>
          <p:cNvGrpSpPr/>
          <p:nvPr/>
        </p:nvGrpSpPr>
        <p:grpSpPr>
          <a:xfrm>
            <a:off x="7737721" y="2556703"/>
            <a:ext cx="514091" cy="384133"/>
            <a:chOff x="1190625" y="238125"/>
            <a:chExt cx="5219200" cy="5219200"/>
          </a:xfrm>
        </p:grpSpPr>
        <p:sp>
          <p:nvSpPr>
            <p:cNvPr id="1076" name="Google Shape;1076;p57"/>
            <p:cNvSpPr/>
            <p:nvPr/>
          </p:nvSpPr>
          <p:spPr>
            <a:xfrm>
              <a:off x="1190625" y="1011200"/>
              <a:ext cx="5219200" cy="4446125"/>
            </a:xfrm>
            <a:custGeom>
              <a:rect b="b" l="l" r="r" t="t"/>
              <a:pathLst>
                <a:path extrusionOk="0" h="177845" w="208768">
                  <a:moveTo>
                    <a:pt x="117888" y="144637"/>
                  </a:moveTo>
                  <a:lnTo>
                    <a:pt x="122618" y="159512"/>
                  </a:lnTo>
                  <a:lnTo>
                    <a:pt x="86149" y="159512"/>
                  </a:lnTo>
                  <a:lnTo>
                    <a:pt x="90879" y="144637"/>
                  </a:lnTo>
                  <a:close/>
                  <a:moveTo>
                    <a:pt x="29358" y="165644"/>
                  </a:moveTo>
                  <a:cubicBezTo>
                    <a:pt x="31054" y="165644"/>
                    <a:pt x="32424" y="166982"/>
                    <a:pt x="32424" y="168678"/>
                  </a:cubicBezTo>
                  <a:cubicBezTo>
                    <a:pt x="32424" y="170342"/>
                    <a:pt x="31054" y="171712"/>
                    <a:pt x="29358" y="171712"/>
                  </a:cubicBezTo>
                  <a:cubicBezTo>
                    <a:pt x="27694" y="171712"/>
                    <a:pt x="26324" y="170342"/>
                    <a:pt x="26324" y="168678"/>
                  </a:cubicBezTo>
                  <a:cubicBezTo>
                    <a:pt x="26324" y="166982"/>
                    <a:pt x="27694" y="165644"/>
                    <a:pt x="29358" y="165644"/>
                  </a:cubicBezTo>
                  <a:close/>
                  <a:moveTo>
                    <a:pt x="179409" y="165644"/>
                  </a:moveTo>
                  <a:cubicBezTo>
                    <a:pt x="181073" y="165644"/>
                    <a:pt x="182443" y="166982"/>
                    <a:pt x="182443" y="168678"/>
                  </a:cubicBezTo>
                  <a:cubicBezTo>
                    <a:pt x="182443" y="170342"/>
                    <a:pt x="181073" y="171712"/>
                    <a:pt x="179409" y="171712"/>
                  </a:cubicBezTo>
                  <a:cubicBezTo>
                    <a:pt x="177713" y="171712"/>
                    <a:pt x="176343" y="170342"/>
                    <a:pt x="176343" y="168678"/>
                  </a:cubicBezTo>
                  <a:cubicBezTo>
                    <a:pt x="176343" y="166982"/>
                    <a:pt x="177713" y="165644"/>
                    <a:pt x="179409" y="165644"/>
                  </a:cubicBezTo>
                  <a:close/>
                  <a:moveTo>
                    <a:pt x="8775" y="1"/>
                  </a:moveTo>
                  <a:cubicBezTo>
                    <a:pt x="3947" y="1"/>
                    <a:pt x="0" y="3915"/>
                    <a:pt x="0" y="8775"/>
                  </a:cubicBezTo>
                  <a:lnTo>
                    <a:pt x="0" y="135862"/>
                  </a:lnTo>
                  <a:cubicBezTo>
                    <a:pt x="0" y="140690"/>
                    <a:pt x="3947" y="144637"/>
                    <a:pt x="8775" y="144637"/>
                  </a:cubicBezTo>
                  <a:lnTo>
                    <a:pt x="26324" y="144637"/>
                  </a:lnTo>
                  <a:lnTo>
                    <a:pt x="26324" y="160034"/>
                  </a:lnTo>
                  <a:cubicBezTo>
                    <a:pt x="22769" y="161306"/>
                    <a:pt x="20192" y="164698"/>
                    <a:pt x="20192" y="168678"/>
                  </a:cubicBezTo>
                  <a:cubicBezTo>
                    <a:pt x="20192" y="173734"/>
                    <a:pt x="24302" y="177844"/>
                    <a:pt x="29358" y="177844"/>
                  </a:cubicBezTo>
                  <a:cubicBezTo>
                    <a:pt x="34414" y="177844"/>
                    <a:pt x="38557" y="173734"/>
                    <a:pt x="38557" y="168678"/>
                  </a:cubicBezTo>
                  <a:cubicBezTo>
                    <a:pt x="38557" y="164698"/>
                    <a:pt x="35980" y="161306"/>
                    <a:pt x="32424" y="160034"/>
                  </a:cubicBezTo>
                  <a:lnTo>
                    <a:pt x="32424" y="144637"/>
                  </a:lnTo>
                  <a:lnTo>
                    <a:pt x="84453" y="144637"/>
                  </a:lnTo>
                  <a:lnTo>
                    <a:pt x="79723" y="159512"/>
                  </a:lnTo>
                  <a:lnTo>
                    <a:pt x="71764" y="159512"/>
                  </a:lnTo>
                  <a:cubicBezTo>
                    <a:pt x="66708" y="159512"/>
                    <a:pt x="62598" y="163622"/>
                    <a:pt x="62598" y="168678"/>
                  </a:cubicBezTo>
                  <a:cubicBezTo>
                    <a:pt x="62598" y="173734"/>
                    <a:pt x="66708" y="177844"/>
                    <a:pt x="71764" y="177844"/>
                  </a:cubicBezTo>
                  <a:lnTo>
                    <a:pt x="110842" y="177844"/>
                  </a:lnTo>
                  <a:cubicBezTo>
                    <a:pt x="112539" y="177844"/>
                    <a:pt x="113909" y="176474"/>
                    <a:pt x="113909" y="174778"/>
                  </a:cubicBezTo>
                  <a:cubicBezTo>
                    <a:pt x="113909" y="173082"/>
                    <a:pt x="112539" y="171744"/>
                    <a:pt x="110842" y="171744"/>
                  </a:cubicBezTo>
                  <a:lnTo>
                    <a:pt x="71764" y="171744"/>
                  </a:lnTo>
                  <a:cubicBezTo>
                    <a:pt x="70067" y="171744"/>
                    <a:pt x="68697" y="170374"/>
                    <a:pt x="68697" y="168678"/>
                  </a:cubicBezTo>
                  <a:cubicBezTo>
                    <a:pt x="68697" y="166982"/>
                    <a:pt x="70067" y="165612"/>
                    <a:pt x="71764" y="165612"/>
                  </a:cubicBezTo>
                  <a:lnTo>
                    <a:pt x="137003" y="165612"/>
                  </a:lnTo>
                  <a:cubicBezTo>
                    <a:pt x="138700" y="165612"/>
                    <a:pt x="140070" y="166982"/>
                    <a:pt x="140070" y="168678"/>
                  </a:cubicBezTo>
                  <a:cubicBezTo>
                    <a:pt x="140070" y="170374"/>
                    <a:pt x="138700" y="171744"/>
                    <a:pt x="137003" y="171744"/>
                  </a:cubicBezTo>
                  <a:lnTo>
                    <a:pt x="125195" y="171744"/>
                  </a:lnTo>
                  <a:cubicBezTo>
                    <a:pt x="123499" y="171744"/>
                    <a:pt x="122129" y="173082"/>
                    <a:pt x="122129" y="174778"/>
                  </a:cubicBezTo>
                  <a:cubicBezTo>
                    <a:pt x="122129" y="176474"/>
                    <a:pt x="123499" y="177844"/>
                    <a:pt x="125195" y="177844"/>
                  </a:cubicBezTo>
                  <a:lnTo>
                    <a:pt x="137003" y="177844"/>
                  </a:lnTo>
                  <a:cubicBezTo>
                    <a:pt x="142060" y="177844"/>
                    <a:pt x="146170" y="173734"/>
                    <a:pt x="146170" y="168678"/>
                  </a:cubicBezTo>
                  <a:cubicBezTo>
                    <a:pt x="146170" y="163622"/>
                    <a:pt x="142060" y="159512"/>
                    <a:pt x="137003" y="159512"/>
                  </a:cubicBezTo>
                  <a:lnTo>
                    <a:pt x="129044" y="159512"/>
                  </a:lnTo>
                  <a:lnTo>
                    <a:pt x="124314" y="144637"/>
                  </a:lnTo>
                  <a:lnTo>
                    <a:pt x="176343" y="144637"/>
                  </a:lnTo>
                  <a:lnTo>
                    <a:pt x="176343" y="160034"/>
                  </a:lnTo>
                  <a:cubicBezTo>
                    <a:pt x="172787" y="161306"/>
                    <a:pt x="170210" y="164698"/>
                    <a:pt x="170210" y="168678"/>
                  </a:cubicBezTo>
                  <a:cubicBezTo>
                    <a:pt x="170210" y="173734"/>
                    <a:pt x="174353" y="177844"/>
                    <a:pt x="179409" y="177844"/>
                  </a:cubicBezTo>
                  <a:cubicBezTo>
                    <a:pt x="184465" y="177844"/>
                    <a:pt x="188575" y="173734"/>
                    <a:pt x="188575" y="168678"/>
                  </a:cubicBezTo>
                  <a:cubicBezTo>
                    <a:pt x="188575" y="164698"/>
                    <a:pt x="185998" y="161306"/>
                    <a:pt x="182443" y="160034"/>
                  </a:cubicBezTo>
                  <a:lnTo>
                    <a:pt x="182443" y="144637"/>
                  </a:lnTo>
                  <a:lnTo>
                    <a:pt x="199992" y="144637"/>
                  </a:lnTo>
                  <a:cubicBezTo>
                    <a:pt x="204820" y="144637"/>
                    <a:pt x="208767" y="140690"/>
                    <a:pt x="208767" y="135862"/>
                  </a:cubicBezTo>
                  <a:lnTo>
                    <a:pt x="208767" y="73395"/>
                  </a:lnTo>
                  <a:cubicBezTo>
                    <a:pt x="208767" y="71699"/>
                    <a:pt x="207397" y="70329"/>
                    <a:pt x="205701" y="70329"/>
                  </a:cubicBezTo>
                  <a:cubicBezTo>
                    <a:pt x="204005" y="70329"/>
                    <a:pt x="202667" y="71699"/>
                    <a:pt x="202667" y="73395"/>
                  </a:cubicBezTo>
                  <a:lnTo>
                    <a:pt x="202667" y="120564"/>
                  </a:lnTo>
                  <a:lnTo>
                    <a:pt x="47201" y="120564"/>
                  </a:lnTo>
                  <a:cubicBezTo>
                    <a:pt x="45505" y="120564"/>
                    <a:pt x="44135" y="121934"/>
                    <a:pt x="44135" y="123630"/>
                  </a:cubicBezTo>
                  <a:cubicBezTo>
                    <a:pt x="44135" y="125326"/>
                    <a:pt x="45505" y="126696"/>
                    <a:pt x="47201" y="126696"/>
                  </a:cubicBezTo>
                  <a:lnTo>
                    <a:pt x="202667" y="126696"/>
                  </a:lnTo>
                  <a:lnTo>
                    <a:pt x="202667" y="135862"/>
                  </a:lnTo>
                  <a:cubicBezTo>
                    <a:pt x="202667" y="137330"/>
                    <a:pt x="201460" y="138505"/>
                    <a:pt x="199992" y="138505"/>
                  </a:cubicBezTo>
                  <a:lnTo>
                    <a:pt x="8775" y="138505"/>
                  </a:lnTo>
                  <a:cubicBezTo>
                    <a:pt x="7307" y="138505"/>
                    <a:pt x="6133" y="137330"/>
                    <a:pt x="6133" y="135862"/>
                  </a:cubicBezTo>
                  <a:lnTo>
                    <a:pt x="6133" y="126696"/>
                  </a:lnTo>
                  <a:lnTo>
                    <a:pt x="33077" y="126696"/>
                  </a:lnTo>
                  <a:cubicBezTo>
                    <a:pt x="34740" y="126696"/>
                    <a:pt x="36110" y="125326"/>
                    <a:pt x="36110" y="123630"/>
                  </a:cubicBezTo>
                  <a:cubicBezTo>
                    <a:pt x="36110" y="121934"/>
                    <a:pt x="34740" y="120564"/>
                    <a:pt x="33077" y="120564"/>
                  </a:cubicBezTo>
                  <a:lnTo>
                    <a:pt x="6133" y="120564"/>
                  </a:lnTo>
                  <a:lnTo>
                    <a:pt x="6133" y="8775"/>
                  </a:lnTo>
                  <a:cubicBezTo>
                    <a:pt x="6133" y="7307"/>
                    <a:pt x="7307" y="6101"/>
                    <a:pt x="8775" y="6101"/>
                  </a:cubicBezTo>
                  <a:lnTo>
                    <a:pt x="39274" y="6101"/>
                  </a:lnTo>
                  <a:cubicBezTo>
                    <a:pt x="40938" y="6101"/>
                    <a:pt x="42308" y="4731"/>
                    <a:pt x="42308" y="3067"/>
                  </a:cubicBezTo>
                  <a:cubicBezTo>
                    <a:pt x="42308" y="1371"/>
                    <a:pt x="40938" y="1"/>
                    <a:pt x="39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77" name="Google Shape;1077;p57"/>
            <p:cNvSpPr/>
            <p:nvPr/>
          </p:nvSpPr>
          <p:spPr>
            <a:xfrm>
              <a:off x="5354550" y="1011200"/>
              <a:ext cx="1055275" cy="1558450"/>
            </a:xfrm>
            <a:custGeom>
              <a:rect b="b" l="l" r="r" t="t"/>
              <a:pathLst>
                <a:path extrusionOk="0" h="62338" w="42211">
                  <a:moveTo>
                    <a:pt x="3066" y="1"/>
                  </a:moveTo>
                  <a:cubicBezTo>
                    <a:pt x="1370" y="1"/>
                    <a:pt x="0" y="1371"/>
                    <a:pt x="0" y="3067"/>
                  </a:cubicBezTo>
                  <a:cubicBezTo>
                    <a:pt x="0" y="4731"/>
                    <a:pt x="1370" y="6101"/>
                    <a:pt x="3066" y="6101"/>
                  </a:cubicBezTo>
                  <a:lnTo>
                    <a:pt x="33435" y="6101"/>
                  </a:lnTo>
                  <a:cubicBezTo>
                    <a:pt x="34903" y="6101"/>
                    <a:pt x="36110" y="7307"/>
                    <a:pt x="36110" y="8775"/>
                  </a:cubicBezTo>
                  <a:lnTo>
                    <a:pt x="36110" y="59271"/>
                  </a:lnTo>
                  <a:cubicBezTo>
                    <a:pt x="36110" y="60967"/>
                    <a:pt x="37448" y="62337"/>
                    <a:pt x="39144" y="62337"/>
                  </a:cubicBezTo>
                  <a:cubicBezTo>
                    <a:pt x="40840" y="62337"/>
                    <a:pt x="42210" y="60967"/>
                    <a:pt x="42210" y="59271"/>
                  </a:cubicBezTo>
                  <a:lnTo>
                    <a:pt x="42210" y="8775"/>
                  </a:lnTo>
                  <a:cubicBezTo>
                    <a:pt x="42210" y="3915"/>
                    <a:pt x="38263" y="1"/>
                    <a:pt x="334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78" name="Google Shape;1078;p57"/>
            <p:cNvSpPr/>
            <p:nvPr/>
          </p:nvSpPr>
          <p:spPr>
            <a:xfrm>
              <a:off x="4020375" y="1875625"/>
              <a:ext cx="458350" cy="459150"/>
            </a:xfrm>
            <a:custGeom>
              <a:rect b="b" l="l" r="r" t="t"/>
              <a:pathLst>
                <a:path extrusionOk="0" h="18366" w="18334">
                  <a:moveTo>
                    <a:pt x="9167" y="6101"/>
                  </a:moveTo>
                  <a:cubicBezTo>
                    <a:pt x="10831" y="6101"/>
                    <a:pt x="12201" y="7471"/>
                    <a:pt x="12201" y="9167"/>
                  </a:cubicBezTo>
                  <a:cubicBezTo>
                    <a:pt x="12201" y="10863"/>
                    <a:pt x="10831" y="12233"/>
                    <a:pt x="9167" y="12233"/>
                  </a:cubicBezTo>
                  <a:cubicBezTo>
                    <a:pt x="7471" y="12233"/>
                    <a:pt x="6101" y="10863"/>
                    <a:pt x="6101" y="9167"/>
                  </a:cubicBezTo>
                  <a:cubicBezTo>
                    <a:pt x="6101" y="7471"/>
                    <a:pt x="7471" y="6101"/>
                    <a:pt x="9167" y="6101"/>
                  </a:cubicBezTo>
                  <a:close/>
                  <a:moveTo>
                    <a:pt x="9167" y="1"/>
                  </a:moveTo>
                  <a:cubicBezTo>
                    <a:pt x="4111" y="1"/>
                    <a:pt x="1" y="4111"/>
                    <a:pt x="1" y="9167"/>
                  </a:cubicBezTo>
                  <a:cubicBezTo>
                    <a:pt x="1" y="14223"/>
                    <a:pt x="4111" y="18366"/>
                    <a:pt x="9167" y="18366"/>
                  </a:cubicBezTo>
                  <a:cubicBezTo>
                    <a:pt x="14223" y="18366"/>
                    <a:pt x="18333" y="14223"/>
                    <a:pt x="18333" y="9167"/>
                  </a:cubicBezTo>
                  <a:cubicBezTo>
                    <a:pt x="18333" y="4111"/>
                    <a:pt x="14223" y="1"/>
                    <a:pt x="9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79" name="Google Shape;1079;p57"/>
            <p:cNvSpPr/>
            <p:nvPr/>
          </p:nvSpPr>
          <p:spPr>
            <a:xfrm>
              <a:off x="3123350" y="1875625"/>
              <a:ext cx="457500" cy="459150"/>
            </a:xfrm>
            <a:custGeom>
              <a:rect b="b" l="l" r="r" t="t"/>
              <a:pathLst>
                <a:path extrusionOk="0" h="18366" w="18300">
                  <a:moveTo>
                    <a:pt x="9166" y="6101"/>
                  </a:moveTo>
                  <a:cubicBezTo>
                    <a:pt x="10830" y="6101"/>
                    <a:pt x="12200" y="7471"/>
                    <a:pt x="12200" y="9167"/>
                  </a:cubicBezTo>
                  <a:cubicBezTo>
                    <a:pt x="12200" y="10863"/>
                    <a:pt x="10830" y="12233"/>
                    <a:pt x="9166" y="12233"/>
                  </a:cubicBezTo>
                  <a:cubicBezTo>
                    <a:pt x="7470" y="12233"/>
                    <a:pt x="6100" y="10863"/>
                    <a:pt x="6100" y="9167"/>
                  </a:cubicBezTo>
                  <a:cubicBezTo>
                    <a:pt x="6100" y="7471"/>
                    <a:pt x="7470" y="6101"/>
                    <a:pt x="9166" y="6101"/>
                  </a:cubicBezTo>
                  <a:close/>
                  <a:moveTo>
                    <a:pt x="9166" y="1"/>
                  </a:moveTo>
                  <a:cubicBezTo>
                    <a:pt x="4110" y="1"/>
                    <a:pt x="0" y="4111"/>
                    <a:pt x="0" y="9167"/>
                  </a:cubicBezTo>
                  <a:cubicBezTo>
                    <a:pt x="0" y="14223"/>
                    <a:pt x="4110" y="18366"/>
                    <a:pt x="9166" y="18366"/>
                  </a:cubicBezTo>
                  <a:cubicBezTo>
                    <a:pt x="14222" y="18366"/>
                    <a:pt x="18300" y="14223"/>
                    <a:pt x="18300" y="9167"/>
                  </a:cubicBezTo>
                  <a:cubicBezTo>
                    <a:pt x="18300" y="4111"/>
                    <a:pt x="14222" y="1"/>
                    <a:pt x="91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80" name="Google Shape;1080;p57"/>
            <p:cNvSpPr/>
            <p:nvPr/>
          </p:nvSpPr>
          <p:spPr>
            <a:xfrm>
              <a:off x="1900100" y="238125"/>
              <a:ext cx="3466700" cy="3588200"/>
            </a:xfrm>
            <a:custGeom>
              <a:rect b="b" l="l" r="r" t="t"/>
              <a:pathLst>
                <a:path extrusionOk="0" h="143528" w="138668">
                  <a:moveTo>
                    <a:pt x="92347" y="9786"/>
                  </a:moveTo>
                  <a:cubicBezTo>
                    <a:pt x="96164" y="11613"/>
                    <a:pt x="99687" y="14092"/>
                    <a:pt x="102753" y="17191"/>
                  </a:cubicBezTo>
                  <a:cubicBezTo>
                    <a:pt x="106439" y="20877"/>
                    <a:pt x="109277" y="25215"/>
                    <a:pt x="111169" y="29912"/>
                  </a:cubicBezTo>
                  <a:lnTo>
                    <a:pt x="103307" y="29912"/>
                  </a:lnTo>
                  <a:cubicBezTo>
                    <a:pt x="101644" y="29912"/>
                    <a:pt x="100274" y="31282"/>
                    <a:pt x="100274" y="32979"/>
                  </a:cubicBezTo>
                  <a:lnTo>
                    <a:pt x="100274" y="42210"/>
                  </a:lnTo>
                  <a:lnTo>
                    <a:pt x="92347" y="42210"/>
                  </a:lnTo>
                  <a:lnTo>
                    <a:pt x="92347" y="9786"/>
                  </a:lnTo>
                  <a:close/>
                  <a:moveTo>
                    <a:pt x="53562" y="6133"/>
                  </a:moveTo>
                  <a:lnTo>
                    <a:pt x="53562" y="6133"/>
                  </a:lnTo>
                  <a:cubicBezTo>
                    <a:pt x="50463" y="7992"/>
                    <a:pt x="47560" y="10243"/>
                    <a:pt x="44918" y="12852"/>
                  </a:cubicBezTo>
                  <a:cubicBezTo>
                    <a:pt x="36632" y="21138"/>
                    <a:pt x="32066" y="32196"/>
                    <a:pt x="32066" y="43906"/>
                  </a:cubicBezTo>
                  <a:lnTo>
                    <a:pt x="32066" y="49158"/>
                  </a:lnTo>
                  <a:lnTo>
                    <a:pt x="25966" y="49158"/>
                  </a:lnTo>
                  <a:lnTo>
                    <a:pt x="25966" y="34414"/>
                  </a:lnTo>
                  <a:cubicBezTo>
                    <a:pt x="25966" y="19050"/>
                    <a:pt x="38296" y="6491"/>
                    <a:pt x="53562" y="6133"/>
                  </a:cubicBezTo>
                  <a:close/>
                  <a:moveTo>
                    <a:pt x="98447" y="6133"/>
                  </a:moveTo>
                  <a:lnTo>
                    <a:pt x="98447" y="6133"/>
                  </a:lnTo>
                  <a:cubicBezTo>
                    <a:pt x="113713" y="6491"/>
                    <a:pt x="126043" y="19050"/>
                    <a:pt x="126043" y="34414"/>
                  </a:cubicBezTo>
                  <a:lnTo>
                    <a:pt x="126043" y="49158"/>
                  </a:lnTo>
                  <a:lnTo>
                    <a:pt x="119944" y="49158"/>
                  </a:lnTo>
                  <a:lnTo>
                    <a:pt x="119944" y="43906"/>
                  </a:lnTo>
                  <a:cubicBezTo>
                    <a:pt x="119944" y="32196"/>
                    <a:pt x="115377" y="21138"/>
                    <a:pt x="107091" y="12852"/>
                  </a:cubicBezTo>
                  <a:cubicBezTo>
                    <a:pt x="104449" y="10243"/>
                    <a:pt x="101546" y="7992"/>
                    <a:pt x="98447" y="6133"/>
                  </a:cubicBezTo>
                  <a:close/>
                  <a:moveTo>
                    <a:pt x="32066" y="55258"/>
                  </a:moveTo>
                  <a:lnTo>
                    <a:pt x="32066" y="81223"/>
                  </a:lnTo>
                  <a:lnTo>
                    <a:pt x="19442" y="81223"/>
                  </a:lnTo>
                  <a:lnTo>
                    <a:pt x="19442" y="55258"/>
                  </a:lnTo>
                  <a:close/>
                  <a:moveTo>
                    <a:pt x="132567" y="55258"/>
                  </a:moveTo>
                  <a:lnTo>
                    <a:pt x="132567" y="81223"/>
                  </a:lnTo>
                  <a:lnTo>
                    <a:pt x="119944" y="81223"/>
                  </a:lnTo>
                  <a:lnTo>
                    <a:pt x="119944" y="55258"/>
                  </a:lnTo>
                  <a:close/>
                  <a:moveTo>
                    <a:pt x="61391" y="106602"/>
                  </a:moveTo>
                  <a:lnTo>
                    <a:pt x="61391" y="121966"/>
                  </a:lnTo>
                  <a:lnTo>
                    <a:pt x="58031" y="121966"/>
                  </a:lnTo>
                  <a:lnTo>
                    <a:pt x="56172" y="117105"/>
                  </a:lnTo>
                  <a:cubicBezTo>
                    <a:pt x="55715" y="115931"/>
                    <a:pt x="54573" y="115148"/>
                    <a:pt x="53301" y="115148"/>
                  </a:cubicBezTo>
                  <a:lnTo>
                    <a:pt x="46255" y="115148"/>
                  </a:lnTo>
                  <a:lnTo>
                    <a:pt x="44070" y="106602"/>
                  </a:lnTo>
                  <a:close/>
                  <a:moveTo>
                    <a:pt x="107939" y="106602"/>
                  </a:moveTo>
                  <a:lnTo>
                    <a:pt x="105754" y="115148"/>
                  </a:lnTo>
                  <a:lnTo>
                    <a:pt x="98708" y="115148"/>
                  </a:lnTo>
                  <a:cubicBezTo>
                    <a:pt x="97436" y="115148"/>
                    <a:pt x="96294" y="115931"/>
                    <a:pt x="95837" y="117105"/>
                  </a:cubicBezTo>
                  <a:lnTo>
                    <a:pt x="93978" y="121966"/>
                  </a:lnTo>
                  <a:lnTo>
                    <a:pt x="90618" y="121966"/>
                  </a:lnTo>
                  <a:lnTo>
                    <a:pt x="90618" y="106602"/>
                  </a:lnTo>
                  <a:close/>
                  <a:moveTo>
                    <a:pt x="32881" y="130838"/>
                  </a:moveTo>
                  <a:cubicBezTo>
                    <a:pt x="34577" y="130838"/>
                    <a:pt x="35947" y="132208"/>
                    <a:pt x="35947" y="133905"/>
                  </a:cubicBezTo>
                  <a:cubicBezTo>
                    <a:pt x="35947" y="135568"/>
                    <a:pt x="34577" y="136938"/>
                    <a:pt x="32881" y="136938"/>
                  </a:cubicBezTo>
                  <a:lnTo>
                    <a:pt x="22704" y="136938"/>
                  </a:lnTo>
                  <a:cubicBezTo>
                    <a:pt x="21007" y="136938"/>
                    <a:pt x="19637" y="135568"/>
                    <a:pt x="19637" y="133905"/>
                  </a:cubicBezTo>
                  <a:cubicBezTo>
                    <a:pt x="19637" y="132208"/>
                    <a:pt x="21007" y="130838"/>
                    <a:pt x="22704" y="130838"/>
                  </a:cubicBezTo>
                  <a:close/>
                  <a:moveTo>
                    <a:pt x="76005" y="6100"/>
                  </a:moveTo>
                  <a:lnTo>
                    <a:pt x="76005" y="6133"/>
                  </a:lnTo>
                  <a:cubicBezTo>
                    <a:pt x="79528" y="6133"/>
                    <a:pt x="82953" y="6589"/>
                    <a:pt x="86247" y="7503"/>
                  </a:cubicBezTo>
                  <a:lnTo>
                    <a:pt x="86247" y="45276"/>
                  </a:lnTo>
                  <a:cubicBezTo>
                    <a:pt x="86247" y="46973"/>
                    <a:pt x="87585" y="48343"/>
                    <a:pt x="89281" y="48343"/>
                  </a:cubicBezTo>
                  <a:lnTo>
                    <a:pt x="103307" y="48343"/>
                  </a:lnTo>
                  <a:cubicBezTo>
                    <a:pt x="105004" y="48343"/>
                    <a:pt x="106374" y="46973"/>
                    <a:pt x="106374" y="45276"/>
                  </a:cubicBezTo>
                  <a:lnTo>
                    <a:pt x="106374" y="36045"/>
                  </a:lnTo>
                  <a:lnTo>
                    <a:pt x="113028" y="36045"/>
                  </a:lnTo>
                  <a:cubicBezTo>
                    <a:pt x="113550" y="38589"/>
                    <a:pt x="113844" y="41232"/>
                    <a:pt x="113844" y="43906"/>
                  </a:cubicBezTo>
                  <a:lnTo>
                    <a:pt x="113844" y="83898"/>
                  </a:lnTo>
                  <a:lnTo>
                    <a:pt x="109538" y="100502"/>
                  </a:lnTo>
                  <a:lnTo>
                    <a:pt x="87552" y="100502"/>
                  </a:lnTo>
                  <a:cubicBezTo>
                    <a:pt x="85856" y="100502"/>
                    <a:pt x="84486" y="101872"/>
                    <a:pt x="84486" y="103568"/>
                  </a:cubicBezTo>
                  <a:lnTo>
                    <a:pt x="84486" y="125032"/>
                  </a:lnTo>
                  <a:cubicBezTo>
                    <a:pt x="84486" y="126728"/>
                    <a:pt x="85856" y="128098"/>
                    <a:pt x="87552" y="128098"/>
                  </a:cubicBezTo>
                  <a:lnTo>
                    <a:pt x="91662" y="128098"/>
                  </a:lnTo>
                  <a:lnTo>
                    <a:pt x="89868" y="132795"/>
                  </a:lnTo>
                  <a:cubicBezTo>
                    <a:pt x="85888" y="135764"/>
                    <a:pt x="81028" y="137427"/>
                    <a:pt x="76037" y="137427"/>
                  </a:cubicBezTo>
                  <a:lnTo>
                    <a:pt x="75972" y="137427"/>
                  </a:lnTo>
                  <a:cubicBezTo>
                    <a:pt x="70981" y="137427"/>
                    <a:pt x="66121" y="135764"/>
                    <a:pt x="62141" y="132795"/>
                  </a:cubicBezTo>
                  <a:lnTo>
                    <a:pt x="60347" y="128098"/>
                  </a:lnTo>
                  <a:lnTo>
                    <a:pt x="64457" y="128098"/>
                  </a:lnTo>
                  <a:cubicBezTo>
                    <a:pt x="66153" y="128098"/>
                    <a:pt x="67523" y="126728"/>
                    <a:pt x="67523" y="125032"/>
                  </a:cubicBezTo>
                  <a:lnTo>
                    <a:pt x="67523" y="103568"/>
                  </a:lnTo>
                  <a:cubicBezTo>
                    <a:pt x="67523" y="101872"/>
                    <a:pt x="66153" y="100502"/>
                    <a:pt x="64457" y="100502"/>
                  </a:cubicBezTo>
                  <a:lnTo>
                    <a:pt x="42471" y="100502"/>
                  </a:lnTo>
                  <a:lnTo>
                    <a:pt x="38166" y="83898"/>
                  </a:lnTo>
                  <a:lnTo>
                    <a:pt x="38166" y="43906"/>
                  </a:lnTo>
                  <a:cubicBezTo>
                    <a:pt x="38166" y="41232"/>
                    <a:pt x="38459" y="38589"/>
                    <a:pt x="38981" y="36045"/>
                  </a:cubicBezTo>
                  <a:lnTo>
                    <a:pt x="45635" y="36045"/>
                  </a:lnTo>
                  <a:lnTo>
                    <a:pt x="45635" y="45276"/>
                  </a:lnTo>
                  <a:cubicBezTo>
                    <a:pt x="45635" y="46973"/>
                    <a:pt x="47006" y="48343"/>
                    <a:pt x="48702" y="48343"/>
                  </a:cubicBezTo>
                  <a:lnTo>
                    <a:pt x="62728" y="48343"/>
                  </a:lnTo>
                  <a:cubicBezTo>
                    <a:pt x="64425" y="48343"/>
                    <a:pt x="65762" y="46973"/>
                    <a:pt x="65762" y="45276"/>
                  </a:cubicBezTo>
                  <a:lnTo>
                    <a:pt x="65762" y="36078"/>
                  </a:lnTo>
                  <a:cubicBezTo>
                    <a:pt x="65762" y="34381"/>
                    <a:pt x="64425" y="33044"/>
                    <a:pt x="62728" y="33044"/>
                  </a:cubicBezTo>
                  <a:cubicBezTo>
                    <a:pt x="61032" y="33044"/>
                    <a:pt x="59662" y="34381"/>
                    <a:pt x="59662" y="36078"/>
                  </a:cubicBezTo>
                  <a:lnTo>
                    <a:pt x="59662" y="42210"/>
                  </a:lnTo>
                  <a:lnTo>
                    <a:pt x="51735" y="42210"/>
                  </a:lnTo>
                  <a:lnTo>
                    <a:pt x="51735" y="32979"/>
                  </a:lnTo>
                  <a:cubicBezTo>
                    <a:pt x="51735" y="31282"/>
                    <a:pt x="50365" y="29912"/>
                    <a:pt x="48702" y="29912"/>
                  </a:cubicBezTo>
                  <a:lnTo>
                    <a:pt x="40840" y="29912"/>
                  </a:lnTo>
                  <a:cubicBezTo>
                    <a:pt x="42732" y="25215"/>
                    <a:pt x="45570" y="20877"/>
                    <a:pt x="49256" y="17191"/>
                  </a:cubicBezTo>
                  <a:cubicBezTo>
                    <a:pt x="52323" y="14092"/>
                    <a:pt x="55845" y="11613"/>
                    <a:pt x="59662" y="9786"/>
                  </a:cubicBezTo>
                  <a:lnTo>
                    <a:pt x="59662" y="24106"/>
                  </a:lnTo>
                  <a:cubicBezTo>
                    <a:pt x="59662" y="25802"/>
                    <a:pt x="61032" y="27172"/>
                    <a:pt x="62728" y="27172"/>
                  </a:cubicBezTo>
                  <a:cubicBezTo>
                    <a:pt x="64425" y="27172"/>
                    <a:pt x="65762" y="25802"/>
                    <a:pt x="65762" y="24106"/>
                  </a:cubicBezTo>
                  <a:lnTo>
                    <a:pt x="65762" y="7503"/>
                  </a:lnTo>
                  <a:cubicBezTo>
                    <a:pt x="69057" y="6589"/>
                    <a:pt x="72482" y="6100"/>
                    <a:pt x="76005" y="6100"/>
                  </a:cubicBezTo>
                  <a:close/>
                  <a:moveTo>
                    <a:pt x="54247" y="0"/>
                  </a:moveTo>
                  <a:cubicBezTo>
                    <a:pt x="35262" y="0"/>
                    <a:pt x="19833" y="15429"/>
                    <a:pt x="19833" y="34414"/>
                  </a:cubicBezTo>
                  <a:lnTo>
                    <a:pt x="19833" y="49158"/>
                  </a:lnTo>
                  <a:lnTo>
                    <a:pt x="16375" y="49158"/>
                  </a:lnTo>
                  <a:cubicBezTo>
                    <a:pt x="14679" y="49158"/>
                    <a:pt x="13342" y="50528"/>
                    <a:pt x="13342" y="52192"/>
                  </a:cubicBezTo>
                  <a:lnTo>
                    <a:pt x="13342" y="65501"/>
                  </a:lnTo>
                  <a:cubicBezTo>
                    <a:pt x="5741" y="67034"/>
                    <a:pt x="0" y="73754"/>
                    <a:pt x="0" y="81778"/>
                  </a:cubicBezTo>
                  <a:lnTo>
                    <a:pt x="0" y="120367"/>
                  </a:lnTo>
                  <a:cubicBezTo>
                    <a:pt x="0" y="128620"/>
                    <a:pt x="6068" y="135503"/>
                    <a:pt x="13962" y="136742"/>
                  </a:cubicBezTo>
                  <a:cubicBezTo>
                    <a:pt x="15169" y="140429"/>
                    <a:pt x="18626" y="143071"/>
                    <a:pt x="22704" y="143071"/>
                  </a:cubicBezTo>
                  <a:lnTo>
                    <a:pt x="32881" y="143071"/>
                  </a:lnTo>
                  <a:cubicBezTo>
                    <a:pt x="37937" y="143071"/>
                    <a:pt x="42047" y="138961"/>
                    <a:pt x="42047" y="133905"/>
                  </a:cubicBezTo>
                  <a:cubicBezTo>
                    <a:pt x="42047" y="128848"/>
                    <a:pt x="37937" y="124706"/>
                    <a:pt x="32881" y="124706"/>
                  </a:cubicBezTo>
                  <a:lnTo>
                    <a:pt x="22704" y="124706"/>
                  </a:lnTo>
                  <a:cubicBezTo>
                    <a:pt x="18822" y="124706"/>
                    <a:pt x="15495" y="127152"/>
                    <a:pt x="14157" y="130545"/>
                  </a:cubicBezTo>
                  <a:cubicBezTo>
                    <a:pt x="9525" y="129468"/>
                    <a:pt x="6100" y="125293"/>
                    <a:pt x="6100" y="120367"/>
                  </a:cubicBezTo>
                  <a:lnTo>
                    <a:pt x="6100" y="81778"/>
                  </a:lnTo>
                  <a:cubicBezTo>
                    <a:pt x="6100" y="77146"/>
                    <a:pt x="9134" y="73199"/>
                    <a:pt x="13309" y="71829"/>
                  </a:cubicBezTo>
                  <a:lnTo>
                    <a:pt x="13309" y="84290"/>
                  </a:lnTo>
                  <a:cubicBezTo>
                    <a:pt x="13309" y="85986"/>
                    <a:pt x="14679" y="87356"/>
                    <a:pt x="16375" y="87356"/>
                  </a:cubicBezTo>
                  <a:lnTo>
                    <a:pt x="32751" y="87356"/>
                  </a:lnTo>
                  <a:lnTo>
                    <a:pt x="40938" y="118965"/>
                  </a:lnTo>
                  <a:cubicBezTo>
                    <a:pt x="41297" y="120302"/>
                    <a:pt x="42504" y="121248"/>
                    <a:pt x="43907" y="121248"/>
                  </a:cubicBezTo>
                  <a:lnTo>
                    <a:pt x="51213" y="121248"/>
                  </a:lnTo>
                  <a:lnTo>
                    <a:pt x="56726" y="135764"/>
                  </a:lnTo>
                  <a:cubicBezTo>
                    <a:pt x="56922" y="136253"/>
                    <a:pt x="57248" y="136710"/>
                    <a:pt x="57672" y="137036"/>
                  </a:cubicBezTo>
                  <a:cubicBezTo>
                    <a:pt x="62826" y="141244"/>
                    <a:pt x="69317" y="143527"/>
                    <a:pt x="75972" y="143527"/>
                  </a:cubicBezTo>
                  <a:lnTo>
                    <a:pt x="76037" y="143527"/>
                  </a:lnTo>
                  <a:cubicBezTo>
                    <a:pt x="82692" y="143527"/>
                    <a:pt x="89183" y="141244"/>
                    <a:pt x="94337" y="137036"/>
                  </a:cubicBezTo>
                  <a:cubicBezTo>
                    <a:pt x="94761" y="136710"/>
                    <a:pt x="95087" y="136253"/>
                    <a:pt x="95283" y="135764"/>
                  </a:cubicBezTo>
                  <a:lnTo>
                    <a:pt x="100796" y="121248"/>
                  </a:lnTo>
                  <a:lnTo>
                    <a:pt x="108103" y="121248"/>
                  </a:lnTo>
                  <a:cubicBezTo>
                    <a:pt x="109505" y="121248"/>
                    <a:pt x="110712" y="120302"/>
                    <a:pt x="111071" y="118965"/>
                  </a:cubicBezTo>
                  <a:lnTo>
                    <a:pt x="119259" y="87356"/>
                  </a:lnTo>
                  <a:lnTo>
                    <a:pt x="135634" y="87356"/>
                  </a:lnTo>
                  <a:cubicBezTo>
                    <a:pt x="137297" y="87356"/>
                    <a:pt x="138667" y="85986"/>
                    <a:pt x="138667" y="84290"/>
                  </a:cubicBezTo>
                  <a:lnTo>
                    <a:pt x="138667" y="52192"/>
                  </a:lnTo>
                  <a:cubicBezTo>
                    <a:pt x="138667" y="50528"/>
                    <a:pt x="137297" y="49158"/>
                    <a:pt x="135634" y="49158"/>
                  </a:cubicBezTo>
                  <a:lnTo>
                    <a:pt x="132176" y="49158"/>
                  </a:lnTo>
                  <a:lnTo>
                    <a:pt x="132176" y="34414"/>
                  </a:lnTo>
                  <a:cubicBezTo>
                    <a:pt x="132176" y="15429"/>
                    <a:pt x="116747" y="0"/>
                    <a:pt x="97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cxnSp>
        <p:nvCxnSpPr>
          <p:cNvPr id="1081" name="Google Shape;1081;p57"/>
          <p:cNvCxnSpPr/>
          <p:nvPr/>
        </p:nvCxnSpPr>
        <p:spPr>
          <a:xfrm flipH="1">
            <a:off x="1017725" y="3607161"/>
            <a:ext cx="799200" cy="300"/>
          </a:xfrm>
          <a:prstGeom prst="straightConnector1">
            <a:avLst/>
          </a:prstGeom>
          <a:noFill/>
          <a:ln cap="flat" cmpd="sng" w="19050">
            <a:solidFill>
              <a:schemeClr val="lt2"/>
            </a:solidFill>
            <a:prstDash val="solid"/>
            <a:round/>
            <a:headEnd len="med" w="med" type="oval"/>
            <a:tailEnd len="med" w="med" type="oval"/>
          </a:ln>
        </p:spPr>
      </p:cxnSp>
      <p:pic>
        <p:nvPicPr>
          <p:cNvPr id="1082" name="Google Shape;1082;p57"/>
          <p:cNvPicPr preferRelativeResize="0"/>
          <p:nvPr/>
        </p:nvPicPr>
        <p:blipFill>
          <a:blip r:embed="rId4">
            <a:alphaModFix/>
          </a:blip>
          <a:stretch>
            <a:fillRect/>
          </a:stretch>
        </p:blipFill>
        <p:spPr>
          <a:xfrm>
            <a:off x="2660825" y="1064300"/>
            <a:ext cx="5927701" cy="1438275"/>
          </a:xfrm>
          <a:prstGeom prst="rect">
            <a:avLst/>
          </a:prstGeom>
          <a:noFill/>
          <a:ln>
            <a:noFill/>
          </a:ln>
        </p:spPr>
      </p:pic>
      <p:pic>
        <p:nvPicPr>
          <p:cNvPr id="1083" name="Google Shape;1083;p57"/>
          <p:cNvPicPr preferRelativeResize="0"/>
          <p:nvPr/>
        </p:nvPicPr>
        <p:blipFill>
          <a:blip r:embed="rId5">
            <a:alphaModFix/>
          </a:blip>
          <a:stretch>
            <a:fillRect/>
          </a:stretch>
        </p:blipFill>
        <p:spPr>
          <a:xfrm>
            <a:off x="2680675" y="2998050"/>
            <a:ext cx="6072025" cy="1777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061"/>
                                        </p:tgtEl>
                                        <p:attrNameLst>
                                          <p:attrName>style.visibility</p:attrName>
                                        </p:attrNameLst>
                                      </p:cBhvr>
                                      <p:to>
                                        <p:strVal val="visible"/>
                                      </p:to>
                                    </p:set>
                                    <p:anim calcmode="lin" valueType="num">
                                      <p:cBhvr additive="base">
                                        <p:cTn dur="1000"/>
                                        <p:tgtEl>
                                          <p:spTgt spid="1061"/>
                                        </p:tgtEl>
                                        <p:attrNameLst>
                                          <p:attrName>ppt_w</p:attrName>
                                        </p:attrNameLst>
                                      </p:cBhvr>
                                      <p:tavLst>
                                        <p:tav fmla="" tm="0">
                                          <p:val>
                                            <p:strVal val="0"/>
                                          </p:val>
                                        </p:tav>
                                        <p:tav fmla="" tm="100000">
                                          <p:val>
                                            <p:strVal val="#ppt_w"/>
                                          </p:val>
                                        </p:tav>
                                      </p:tavLst>
                                    </p:anim>
                                    <p:anim calcmode="lin" valueType="num">
                                      <p:cBhvr additive="base">
                                        <p:cTn dur="1000"/>
                                        <p:tgtEl>
                                          <p:spTgt spid="1061"/>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1062"/>
                                        </p:tgtEl>
                                        <p:attrNameLst>
                                          <p:attrName>style.visibility</p:attrName>
                                        </p:attrNameLst>
                                      </p:cBhvr>
                                      <p:to>
                                        <p:strVal val="visible"/>
                                      </p:to>
                                    </p:set>
                                    <p:anim calcmode="lin" valueType="num">
                                      <p:cBhvr additive="base">
                                        <p:cTn dur="1000"/>
                                        <p:tgtEl>
                                          <p:spTgt spid="106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75"/>
                                        </p:tgtEl>
                                        <p:attrNameLst>
                                          <p:attrName>style.visibility</p:attrName>
                                        </p:attrNameLst>
                                      </p:cBhvr>
                                      <p:to>
                                        <p:strVal val="visible"/>
                                      </p:to>
                                    </p:set>
                                    <p:anim calcmode="lin" valueType="num">
                                      <p:cBhvr additive="base">
                                        <p:cTn dur="1000"/>
                                        <p:tgtEl>
                                          <p:spTgt spid="107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7" name="Shape 1087"/>
        <p:cNvGrpSpPr/>
        <p:nvPr/>
      </p:nvGrpSpPr>
      <p:grpSpPr>
        <a:xfrm>
          <a:off x="0" y="0"/>
          <a:ext cx="0" cy="0"/>
          <a:chOff x="0" y="0"/>
          <a:chExt cx="0" cy="0"/>
        </a:xfrm>
      </p:grpSpPr>
      <p:sp>
        <p:nvSpPr>
          <p:cNvPr id="1088" name="Google Shape;1088;p58"/>
          <p:cNvSpPr txBox="1"/>
          <p:nvPr>
            <p:ph type="title"/>
          </p:nvPr>
        </p:nvSpPr>
        <p:spPr>
          <a:xfrm>
            <a:off x="4200050" y="1656825"/>
            <a:ext cx="3937500" cy="19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Audit Trail</a:t>
            </a:r>
            <a:endParaRPr/>
          </a:p>
        </p:txBody>
      </p:sp>
      <p:sp>
        <p:nvSpPr>
          <p:cNvPr id="1089" name="Google Shape;1089;p58"/>
          <p:cNvSpPr txBox="1"/>
          <p:nvPr>
            <p:ph idx="2" type="title"/>
          </p:nvPr>
        </p:nvSpPr>
        <p:spPr>
          <a:xfrm>
            <a:off x="6693675" y="234475"/>
            <a:ext cx="1957800" cy="12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1090" name="Google Shape;1090;p58"/>
          <p:cNvCxnSpPr/>
          <p:nvPr/>
        </p:nvCxnSpPr>
        <p:spPr>
          <a:xfrm flipH="1">
            <a:off x="5102675" y="4611625"/>
            <a:ext cx="1408500" cy="3000"/>
          </a:xfrm>
          <a:prstGeom prst="straightConnector1">
            <a:avLst/>
          </a:prstGeom>
          <a:noFill/>
          <a:ln cap="flat" cmpd="sng" w="19050">
            <a:solidFill>
              <a:schemeClr val="lt2"/>
            </a:solidFill>
            <a:prstDash val="solid"/>
            <a:round/>
            <a:headEnd len="med" w="med" type="oval"/>
            <a:tailEnd len="med" w="med" type="oval"/>
          </a:ln>
        </p:spPr>
      </p:cxnSp>
      <p:pic>
        <p:nvPicPr>
          <p:cNvPr id="1091" name="Google Shape;1091;p58" title="Gemini_Generated_Image_c945xbc945xbc945.png"/>
          <p:cNvPicPr preferRelativeResize="0"/>
          <p:nvPr/>
        </p:nvPicPr>
        <p:blipFill>
          <a:blip r:embed="rId4">
            <a:alphaModFix/>
          </a:blip>
          <a:stretch>
            <a:fillRect/>
          </a:stretch>
        </p:blipFill>
        <p:spPr>
          <a:xfrm>
            <a:off x="363825" y="498475"/>
            <a:ext cx="3707350" cy="3946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089"/>
                                        </p:tgtEl>
                                        <p:attrNameLst>
                                          <p:attrName>style.visibility</p:attrName>
                                        </p:attrNameLst>
                                      </p:cBhvr>
                                      <p:to>
                                        <p:strVal val="visible"/>
                                      </p:to>
                                    </p:set>
                                    <p:anim calcmode="lin" valueType="num">
                                      <p:cBhvr additive="base">
                                        <p:cTn dur="1000"/>
                                        <p:tgtEl>
                                          <p:spTgt spid="10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5" name="Shape 1095"/>
        <p:cNvGrpSpPr/>
        <p:nvPr/>
      </p:nvGrpSpPr>
      <p:grpSpPr>
        <a:xfrm>
          <a:off x="0" y="0"/>
          <a:ext cx="0" cy="0"/>
          <a:chOff x="0" y="0"/>
          <a:chExt cx="0" cy="0"/>
        </a:xfrm>
      </p:grpSpPr>
      <p:sp>
        <p:nvSpPr>
          <p:cNvPr id="1096" name="Google Shape;1096;p59"/>
          <p:cNvSpPr txBox="1"/>
          <p:nvPr>
            <p:ph idx="1" type="subTitle"/>
          </p:nvPr>
        </p:nvSpPr>
        <p:spPr>
          <a:xfrm>
            <a:off x="1276053" y="581083"/>
            <a:ext cx="2999100" cy="768000"/>
          </a:xfrm>
          <a:prstGeom prst="rect">
            <a:avLst/>
          </a:prstGeom>
        </p:spPr>
        <p:txBody>
          <a:bodyPr anchorCtr="0" anchor="b" bIns="91425" lIns="0" spcFirstLastPara="1" rIns="91425" wrap="square" tIns="91425">
            <a:noAutofit/>
          </a:bodyPr>
          <a:lstStyle/>
          <a:p>
            <a:pPr indent="0" lvl="0" marL="0" rtl="0" algn="l">
              <a:spcBef>
                <a:spcPts val="0"/>
              </a:spcBef>
              <a:spcAft>
                <a:spcPts val="1600"/>
              </a:spcAft>
              <a:buNone/>
            </a:pPr>
            <a:r>
              <a:rPr lang="en"/>
              <a:t>Refractor user authentication flow to improve performance</a:t>
            </a:r>
            <a:endParaRPr/>
          </a:p>
        </p:txBody>
      </p:sp>
      <p:sp>
        <p:nvSpPr>
          <p:cNvPr id="1097" name="Google Shape;1097;p59"/>
          <p:cNvSpPr txBox="1"/>
          <p:nvPr>
            <p:ph idx="2" type="subTitle"/>
          </p:nvPr>
        </p:nvSpPr>
        <p:spPr>
          <a:xfrm>
            <a:off x="1289500" y="3304559"/>
            <a:ext cx="4366500" cy="20622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Because AGENTS</a:t>
            </a:r>
            <a:r>
              <a:rPr lang="en" u="sng">
                <a:solidFill>
                  <a:schemeClr val="hlink"/>
                </a:solidFill>
                <a:hlinkClick r:id="rId4"/>
              </a:rPr>
              <a:t>.md</a:t>
            </a:r>
            <a:r>
              <a:rPr lang="en"/>
              <a:t> contains a </a:t>
            </a:r>
            <a:r>
              <a:rPr b="1" lang="en">
                <a:latin typeface="Fira Sans Condensed"/>
                <a:ea typeface="Fira Sans Condensed"/>
                <a:cs typeface="Fira Sans Condensed"/>
                <a:sym typeface="Fira Sans Condensed"/>
              </a:rPr>
              <a:t>S</a:t>
            </a:r>
            <a:r>
              <a:rPr b="1" lang="en">
                <a:latin typeface="Fira Sans Condensed"/>
                <a:ea typeface="Fira Sans Condensed"/>
                <a:cs typeface="Fira Sans Condensed"/>
                <a:sym typeface="Fira Sans Condensed"/>
              </a:rPr>
              <a:t>ecurity hardening rule.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agent will stop, flag the conflict, and ask: "I found a performance bottleneck in hashing rounds, but rule [SEC-001] prevents me from changing it. Should I proceed with other optimizations instead?"</a:t>
            </a:r>
            <a:endParaRPr b="1">
              <a:latin typeface="Fira Sans Condensed"/>
              <a:ea typeface="Fira Sans Condensed"/>
              <a:cs typeface="Fira Sans Condensed"/>
              <a:sym typeface="Fira Sans Condensed"/>
            </a:endParaRPr>
          </a:p>
        </p:txBody>
      </p:sp>
      <p:sp>
        <p:nvSpPr>
          <p:cNvPr id="1098" name="Google Shape;1098;p59"/>
          <p:cNvSpPr txBox="1"/>
          <p:nvPr>
            <p:ph idx="3" type="subTitle"/>
          </p:nvPr>
        </p:nvSpPr>
        <p:spPr>
          <a:xfrm>
            <a:off x="1229100" y="1598595"/>
            <a:ext cx="3740100" cy="1390800"/>
          </a:xfrm>
          <a:prstGeom prst="rect">
            <a:avLst/>
          </a:prstGeom>
        </p:spPr>
        <p:txBody>
          <a:bodyPr anchorCtr="0" anchor="b" bIns="91425" lIns="0" spcFirstLastPara="1" rIns="91425" wrap="square" tIns="91425">
            <a:noAutofit/>
          </a:bodyPr>
          <a:lstStyle/>
          <a:p>
            <a:pPr indent="0" lvl="0" marL="0" rtl="0" algn="l">
              <a:spcBef>
                <a:spcPts val="0"/>
              </a:spcBef>
              <a:spcAft>
                <a:spcPts val="1600"/>
              </a:spcAft>
              <a:buNone/>
            </a:pPr>
            <a:r>
              <a:rPr lang="en"/>
              <a:t>The agent identifies that the Bcrypt hashing rounds are slowing down logins. Without governance, it "optimizes" the code by lowering the salt rounds from 12 to 4, inadvertently making the system vulnerable to brute-force attack</a:t>
            </a:r>
            <a:r>
              <a:rPr lang="en"/>
              <a:t>s.</a:t>
            </a:r>
            <a:endParaRPr/>
          </a:p>
        </p:txBody>
      </p:sp>
      <p:sp>
        <p:nvSpPr>
          <p:cNvPr id="1099" name="Google Shape;1099;p59"/>
          <p:cNvSpPr txBox="1"/>
          <p:nvPr>
            <p:ph type="title"/>
          </p:nvPr>
        </p:nvSpPr>
        <p:spPr>
          <a:xfrm>
            <a:off x="1276053" y="179384"/>
            <a:ext cx="2999100" cy="401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Agent Task</a:t>
            </a:r>
            <a:endParaRPr/>
          </a:p>
        </p:txBody>
      </p:sp>
      <p:sp>
        <p:nvSpPr>
          <p:cNvPr id="1100" name="Google Shape;1100;p59"/>
          <p:cNvSpPr txBox="1"/>
          <p:nvPr>
            <p:ph idx="4" type="title"/>
          </p:nvPr>
        </p:nvSpPr>
        <p:spPr>
          <a:xfrm>
            <a:off x="1276184" y="2902863"/>
            <a:ext cx="2999100" cy="401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Governance Intervention</a:t>
            </a:r>
            <a:endParaRPr/>
          </a:p>
        </p:txBody>
      </p:sp>
      <p:sp>
        <p:nvSpPr>
          <p:cNvPr id="1101" name="Google Shape;1101;p59"/>
          <p:cNvSpPr txBox="1"/>
          <p:nvPr>
            <p:ph idx="5" type="title"/>
          </p:nvPr>
        </p:nvSpPr>
        <p:spPr>
          <a:xfrm>
            <a:off x="1229103" y="1304865"/>
            <a:ext cx="2999100" cy="401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Problem</a:t>
            </a:r>
            <a:endParaRPr/>
          </a:p>
        </p:txBody>
      </p:sp>
      <p:sp>
        <p:nvSpPr>
          <p:cNvPr id="1102" name="Google Shape;1102;p59"/>
          <p:cNvSpPr txBox="1"/>
          <p:nvPr>
            <p:ph idx="6" type="title"/>
          </p:nvPr>
        </p:nvSpPr>
        <p:spPr>
          <a:xfrm>
            <a:off x="5435850" y="1480625"/>
            <a:ext cx="2858700" cy="15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Conflict Scenario</a:t>
            </a:r>
            <a:endParaRPr/>
          </a:p>
        </p:txBody>
      </p:sp>
      <p:cxnSp>
        <p:nvCxnSpPr>
          <p:cNvPr id="1103" name="Google Shape;1103;p59"/>
          <p:cNvCxnSpPr/>
          <p:nvPr/>
        </p:nvCxnSpPr>
        <p:spPr>
          <a:xfrm>
            <a:off x="5204925" y="1941275"/>
            <a:ext cx="0" cy="630600"/>
          </a:xfrm>
          <a:prstGeom prst="straightConnector1">
            <a:avLst/>
          </a:prstGeom>
          <a:noFill/>
          <a:ln cap="flat" cmpd="sng" w="19050">
            <a:solidFill>
              <a:schemeClr val="lt2"/>
            </a:solidFill>
            <a:prstDash val="solid"/>
            <a:round/>
            <a:headEnd len="med" w="med" type="oval"/>
            <a:tailEnd len="med" w="med" type="oval"/>
          </a:ln>
        </p:spPr>
      </p:cxnSp>
      <p:cxnSp>
        <p:nvCxnSpPr>
          <p:cNvPr id="1104" name="Google Shape;1104;p59"/>
          <p:cNvCxnSpPr/>
          <p:nvPr/>
        </p:nvCxnSpPr>
        <p:spPr>
          <a:xfrm>
            <a:off x="993256" y="288984"/>
            <a:ext cx="0" cy="726300"/>
          </a:xfrm>
          <a:prstGeom prst="straightConnector1">
            <a:avLst/>
          </a:prstGeom>
          <a:noFill/>
          <a:ln cap="flat" cmpd="sng" w="19050">
            <a:solidFill>
              <a:schemeClr val="lt2"/>
            </a:solidFill>
            <a:prstDash val="solid"/>
            <a:round/>
            <a:headEnd len="med" w="med" type="oval"/>
            <a:tailEnd len="med" w="med" type="oval"/>
          </a:ln>
        </p:spPr>
      </p:cxnSp>
      <p:cxnSp>
        <p:nvCxnSpPr>
          <p:cNvPr id="1105" name="Google Shape;1105;p59"/>
          <p:cNvCxnSpPr/>
          <p:nvPr/>
        </p:nvCxnSpPr>
        <p:spPr>
          <a:xfrm flipH="1">
            <a:off x="989481" y="1409712"/>
            <a:ext cx="3900" cy="1285200"/>
          </a:xfrm>
          <a:prstGeom prst="straightConnector1">
            <a:avLst/>
          </a:prstGeom>
          <a:noFill/>
          <a:ln cap="flat" cmpd="sng" w="19050">
            <a:solidFill>
              <a:schemeClr val="lt2"/>
            </a:solidFill>
            <a:prstDash val="solid"/>
            <a:round/>
            <a:headEnd len="med" w="med" type="oval"/>
            <a:tailEnd len="med" w="med" type="oval"/>
          </a:ln>
        </p:spPr>
      </p:cxnSp>
      <p:cxnSp>
        <p:nvCxnSpPr>
          <p:cNvPr id="1106" name="Google Shape;1106;p59"/>
          <p:cNvCxnSpPr/>
          <p:nvPr/>
        </p:nvCxnSpPr>
        <p:spPr>
          <a:xfrm>
            <a:off x="993388" y="3017758"/>
            <a:ext cx="3300" cy="2040000"/>
          </a:xfrm>
          <a:prstGeom prst="straightConnector1">
            <a:avLst/>
          </a:prstGeom>
          <a:noFill/>
          <a:ln cap="flat" cmpd="sng" w="19050">
            <a:solidFill>
              <a:schemeClr val="lt2"/>
            </a:solidFill>
            <a:prstDash val="solid"/>
            <a:round/>
            <a:headEnd len="med" w="med" type="oval"/>
            <a:tailEnd len="med" w="med" type="oval"/>
          </a:ln>
        </p:spPr>
      </p:cxnSp>
      <p:grpSp>
        <p:nvGrpSpPr>
          <p:cNvPr id="1107" name="Google Shape;1107;p59"/>
          <p:cNvGrpSpPr/>
          <p:nvPr/>
        </p:nvGrpSpPr>
        <p:grpSpPr>
          <a:xfrm>
            <a:off x="313163" y="460068"/>
            <a:ext cx="383881" cy="384133"/>
            <a:chOff x="1181650" y="238125"/>
            <a:chExt cx="5237125" cy="5219200"/>
          </a:xfrm>
        </p:grpSpPr>
        <p:sp>
          <p:nvSpPr>
            <p:cNvPr id="1108" name="Google Shape;1108;p59"/>
            <p:cNvSpPr/>
            <p:nvPr/>
          </p:nvSpPr>
          <p:spPr>
            <a:xfrm>
              <a:off x="2313550" y="4848125"/>
              <a:ext cx="2142325" cy="609200"/>
            </a:xfrm>
            <a:custGeom>
              <a:rect b="b" l="l" r="r" t="t"/>
              <a:pathLst>
                <a:path extrusionOk="0" h="24368" w="85693">
                  <a:moveTo>
                    <a:pt x="3067" y="0"/>
                  </a:moveTo>
                  <a:cubicBezTo>
                    <a:pt x="1371" y="0"/>
                    <a:pt x="1" y="1370"/>
                    <a:pt x="1" y="3034"/>
                  </a:cubicBezTo>
                  <a:lnTo>
                    <a:pt x="1" y="15592"/>
                  </a:lnTo>
                  <a:cubicBezTo>
                    <a:pt x="1" y="20420"/>
                    <a:pt x="3948" y="24367"/>
                    <a:pt x="8775" y="24367"/>
                  </a:cubicBezTo>
                  <a:lnTo>
                    <a:pt x="82659" y="24367"/>
                  </a:lnTo>
                  <a:cubicBezTo>
                    <a:pt x="84323" y="24367"/>
                    <a:pt x="85693" y="22997"/>
                    <a:pt x="85693" y="21301"/>
                  </a:cubicBezTo>
                  <a:cubicBezTo>
                    <a:pt x="85693" y="19605"/>
                    <a:pt x="84323" y="18267"/>
                    <a:pt x="82659" y="18267"/>
                  </a:cubicBezTo>
                  <a:lnTo>
                    <a:pt x="8775" y="18267"/>
                  </a:lnTo>
                  <a:cubicBezTo>
                    <a:pt x="7307" y="18267"/>
                    <a:pt x="6133" y="17060"/>
                    <a:pt x="6133" y="15592"/>
                  </a:cubicBezTo>
                  <a:lnTo>
                    <a:pt x="6133" y="3034"/>
                  </a:lnTo>
                  <a:cubicBezTo>
                    <a:pt x="6133" y="1370"/>
                    <a:pt x="4763" y="0"/>
                    <a:pt x="3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9"/>
            <p:cNvSpPr/>
            <p:nvPr/>
          </p:nvSpPr>
          <p:spPr>
            <a:xfrm>
              <a:off x="4663000" y="4848125"/>
              <a:ext cx="626325" cy="609200"/>
            </a:xfrm>
            <a:custGeom>
              <a:rect b="b" l="l" r="r" t="t"/>
              <a:pathLst>
                <a:path extrusionOk="0" h="24368" w="25053">
                  <a:moveTo>
                    <a:pt x="22019" y="0"/>
                  </a:moveTo>
                  <a:cubicBezTo>
                    <a:pt x="20323" y="0"/>
                    <a:pt x="18953" y="1370"/>
                    <a:pt x="18953" y="3034"/>
                  </a:cubicBezTo>
                  <a:lnTo>
                    <a:pt x="18953" y="15592"/>
                  </a:lnTo>
                  <a:cubicBezTo>
                    <a:pt x="18953" y="17060"/>
                    <a:pt x="17746" y="18267"/>
                    <a:pt x="16278" y="18267"/>
                  </a:cubicBezTo>
                  <a:lnTo>
                    <a:pt x="3067" y="18267"/>
                  </a:lnTo>
                  <a:cubicBezTo>
                    <a:pt x="1370" y="18267"/>
                    <a:pt x="0" y="19605"/>
                    <a:pt x="0" y="21301"/>
                  </a:cubicBezTo>
                  <a:cubicBezTo>
                    <a:pt x="0" y="22997"/>
                    <a:pt x="1370" y="24367"/>
                    <a:pt x="3067" y="24367"/>
                  </a:cubicBezTo>
                  <a:lnTo>
                    <a:pt x="16278" y="24367"/>
                  </a:lnTo>
                  <a:cubicBezTo>
                    <a:pt x="21138" y="24367"/>
                    <a:pt x="25052" y="20420"/>
                    <a:pt x="25052" y="15592"/>
                  </a:cubicBezTo>
                  <a:lnTo>
                    <a:pt x="25052" y="3034"/>
                  </a:lnTo>
                  <a:cubicBezTo>
                    <a:pt x="25052" y="1370"/>
                    <a:pt x="23682" y="0"/>
                    <a:pt x="220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9"/>
            <p:cNvSpPr/>
            <p:nvPr/>
          </p:nvSpPr>
          <p:spPr>
            <a:xfrm>
              <a:off x="2313550" y="238125"/>
              <a:ext cx="2975775" cy="609200"/>
            </a:xfrm>
            <a:custGeom>
              <a:rect b="b" l="l" r="r" t="t"/>
              <a:pathLst>
                <a:path extrusionOk="0" h="24368" w="119031">
                  <a:moveTo>
                    <a:pt x="8775" y="0"/>
                  </a:moveTo>
                  <a:cubicBezTo>
                    <a:pt x="3948" y="0"/>
                    <a:pt x="1" y="3947"/>
                    <a:pt x="1" y="8775"/>
                  </a:cubicBezTo>
                  <a:lnTo>
                    <a:pt x="1" y="21333"/>
                  </a:lnTo>
                  <a:cubicBezTo>
                    <a:pt x="1" y="23030"/>
                    <a:pt x="1371" y="24367"/>
                    <a:pt x="3067" y="24367"/>
                  </a:cubicBezTo>
                  <a:cubicBezTo>
                    <a:pt x="4763" y="24367"/>
                    <a:pt x="6133" y="23030"/>
                    <a:pt x="6133" y="21333"/>
                  </a:cubicBezTo>
                  <a:lnTo>
                    <a:pt x="6133" y="8775"/>
                  </a:lnTo>
                  <a:cubicBezTo>
                    <a:pt x="6133" y="7307"/>
                    <a:pt x="7307" y="6100"/>
                    <a:pt x="8775" y="6100"/>
                  </a:cubicBezTo>
                  <a:lnTo>
                    <a:pt x="27923" y="6100"/>
                  </a:lnTo>
                  <a:lnTo>
                    <a:pt x="27923" y="15299"/>
                  </a:lnTo>
                  <a:cubicBezTo>
                    <a:pt x="27923" y="16962"/>
                    <a:pt x="29293" y="18332"/>
                    <a:pt x="30989" y="18332"/>
                  </a:cubicBezTo>
                  <a:lnTo>
                    <a:pt x="88074" y="18332"/>
                  </a:lnTo>
                  <a:cubicBezTo>
                    <a:pt x="89738" y="18332"/>
                    <a:pt x="91108" y="16962"/>
                    <a:pt x="91108" y="15299"/>
                  </a:cubicBezTo>
                  <a:lnTo>
                    <a:pt x="91108" y="6100"/>
                  </a:lnTo>
                  <a:lnTo>
                    <a:pt x="110256" y="6100"/>
                  </a:lnTo>
                  <a:cubicBezTo>
                    <a:pt x="111724" y="6100"/>
                    <a:pt x="112931" y="7307"/>
                    <a:pt x="112931" y="8775"/>
                  </a:cubicBezTo>
                  <a:lnTo>
                    <a:pt x="112931" y="21333"/>
                  </a:lnTo>
                  <a:cubicBezTo>
                    <a:pt x="112931" y="23030"/>
                    <a:pt x="114301" y="24367"/>
                    <a:pt x="115997" y="24367"/>
                  </a:cubicBezTo>
                  <a:cubicBezTo>
                    <a:pt x="117660" y="24367"/>
                    <a:pt x="119030" y="23030"/>
                    <a:pt x="119030" y="21333"/>
                  </a:cubicBezTo>
                  <a:lnTo>
                    <a:pt x="119030" y="8775"/>
                  </a:lnTo>
                  <a:cubicBezTo>
                    <a:pt x="119030" y="3947"/>
                    <a:pt x="115116" y="0"/>
                    <a:pt x="110256" y="0"/>
                  </a:cubicBezTo>
                  <a:lnTo>
                    <a:pt x="55650" y="0"/>
                  </a:lnTo>
                  <a:cubicBezTo>
                    <a:pt x="53986" y="0"/>
                    <a:pt x="52616" y="1370"/>
                    <a:pt x="52616" y="3066"/>
                  </a:cubicBezTo>
                  <a:cubicBezTo>
                    <a:pt x="52616" y="4763"/>
                    <a:pt x="53986" y="6100"/>
                    <a:pt x="55650" y="6100"/>
                  </a:cubicBezTo>
                  <a:lnTo>
                    <a:pt x="85008" y="6100"/>
                  </a:lnTo>
                  <a:lnTo>
                    <a:pt x="85008" y="12232"/>
                  </a:lnTo>
                  <a:lnTo>
                    <a:pt x="34056" y="12232"/>
                  </a:lnTo>
                  <a:lnTo>
                    <a:pt x="34056" y="6100"/>
                  </a:lnTo>
                  <a:lnTo>
                    <a:pt x="41591" y="6100"/>
                  </a:lnTo>
                  <a:cubicBezTo>
                    <a:pt x="43254" y="6100"/>
                    <a:pt x="44625" y="4763"/>
                    <a:pt x="44625" y="3066"/>
                  </a:cubicBezTo>
                  <a:cubicBezTo>
                    <a:pt x="44625" y="1370"/>
                    <a:pt x="43254" y="0"/>
                    <a:pt x="415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9"/>
            <p:cNvSpPr/>
            <p:nvPr/>
          </p:nvSpPr>
          <p:spPr>
            <a:xfrm>
              <a:off x="3291325" y="4896225"/>
              <a:ext cx="1020225" cy="153350"/>
            </a:xfrm>
            <a:custGeom>
              <a:rect b="b" l="l" r="r" t="t"/>
              <a:pathLst>
                <a:path extrusionOk="0" h="6134" w="40809">
                  <a:moveTo>
                    <a:pt x="3067" y="1"/>
                  </a:moveTo>
                  <a:cubicBezTo>
                    <a:pt x="1371" y="1"/>
                    <a:pt x="1" y="1371"/>
                    <a:pt x="1" y="3067"/>
                  </a:cubicBezTo>
                  <a:cubicBezTo>
                    <a:pt x="1" y="4763"/>
                    <a:pt x="1371" y="6133"/>
                    <a:pt x="3067" y="6133"/>
                  </a:cubicBezTo>
                  <a:lnTo>
                    <a:pt x="37775" y="6133"/>
                  </a:lnTo>
                  <a:cubicBezTo>
                    <a:pt x="39438" y="6133"/>
                    <a:pt x="40808" y="4763"/>
                    <a:pt x="40808" y="3067"/>
                  </a:cubicBezTo>
                  <a:cubicBezTo>
                    <a:pt x="40808" y="1371"/>
                    <a:pt x="39438" y="1"/>
                    <a:pt x="377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9"/>
            <p:cNvSpPr/>
            <p:nvPr/>
          </p:nvSpPr>
          <p:spPr>
            <a:xfrm>
              <a:off x="1186525" y="4393075"/>
              <a:ext cx="1865075" cy="495025"/>
            </a:xfrm>
            <a:custGeom>
              <a:rect b="b" l="l" r="r" t="t"/>
              <a:pathLst>
                <a:path extrusionOk="0" h="19801" w="74603">
                  <a:moveTo>
                    <a:pt x="65436" y="6133"/>
                  </a:moveTo>
                  <a:cubicBezTo>
                    <a:pt x="67100" y="6133"/>
                    <a:pt x="68470" y="7503"/>
                    <a:pt x="68470" y="9199"/>
                  </a:cubicBezTo>
                  <a:cubicBezTo>
                    <a:pt x="68470" y="10895"/>
                    <a:pt x="67100" y="12265"/>
                    <a:pt x="65436" y="12265"/>
                  </a:cubicBezTo>
                  <a:cubicBezTo>
                    <a:pt x="63740" y="12265"/>
                    <a:pt x="62403" y="10895"/>
                    <a:pt x="62403" y="9199"/>
                  </a:cubicBezTo>
                  <a:cubicBezTo>
                    <a:pt x="62403" y="7503"/>
                    <a:pt x="63740" y="6133"/>
                    <a:pt x="65436" y="6133"/>
                  </a:cubicBezTo>
                  <a:close/>
                  <a:moveTo>
                    <a:pt x="65436" y="0"/>
                  </a:moveTo>
                  <a:cubicBezTo>
                    <a:pt x="61457" y="0"/>
                    <a:pt x="58064" y="2577"/>
                    <a:pt x="56792" y="6133"/>
                  </a:cubicBezTo>
                  <a:lnTo>
                    <a:pt x="12429" y="6133"/>
                  </a:lnTo>
                  <a:cubicBezTo>
                    <a:pt x="11711" y="6133"/>
                    <a:pt x="10994" y="6394"/>
                    <a:pt x="10439" y="6850"/>
                  </a:cubicBezTo>
                  <a:lnTo>
                    <a:pt x="1469" y="14418"/>
                  </a:lnTo>
                  <a:cubicBezTo>
                    <a:pt x="164" y="15495"/>
                    <a:pt x="1" y="17419"/>
                    <a:pt x="1077" y="18724"/>
                  </a:cubicBezTo>
                  <a:cubicBezTo>
                    <a:pt x="1697" y="19442"/>
                    <a:pt x="2545" y="19800"/>
                    <a:pt x="3426" y="19800"/>
                  </a:cubicBezTo>
                  <a:cubicBezTo>
                    <a:pt x="4111" y="19800"/>
                    <a:pt x="4829" y="19572"/>
                    <a:pt x="5383" y="19083"/>
                  </a:cubicBezTo>
                  <a:lnTo>
                    <a:pt x="13538" y="12265"/>
                  </a:lnTo>
                  <a:lnTo>
                    <a:pt x="56792" y="12265"/>
                  </a:lnTo>
                  <a:cubicBezTo>
                    <a:pt x="58064" y="15821"/>
                    <a:pt x="61457" y="18365"/>
                    <a:pt x="65436" y="18365"/>
                  </a:cubicBezTo>
                  <a:cubicBezTo>
                    <a:pt x="70492" y="18365"/>
                    <a:pt x="74603" y="14255"/>
                    <a:pt x="74603" y="9199"/>
                  </a:cubicBezTo>
                  <a:cubicBezTo>
                    <a:pt x="74603" y="4143"/>
                    <a:pt x="70492" y="0"/>
                    <a:pt x="654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9"/>
            <p:cNvSpPr/>
            <p:nvPr/>
          </p:nvSpPr>
          <p:spPr>
            <a:xfrm>
              <a:off x="1181650" y="806850"/>
              <a:ext cx="1864250" cy="495500"/>
            </a:xfrm>
            <a:custGeom>
              <a:rect b="b" l="l" r="r" t="t"/>
              <a:pathLst>
                <a:path extrusionOk="0" h="19820" w="74570">
                  <a:moveTo>
                    <a:pt x="65403" y="7555"/>
                  </a:moveTo>
                  <a:cubicBezTo>
                    <a:pt x="67099" y="7555"/>
                    <a:pt x="68469" y="8925"/>
                    <a:pt x="68469" y="10621"/>
                  </a:cubicBezTo>
                  <a:cubicBezTo>
                    <a:pt x="68469" y="12317"/>
                    <a:pt x="67099" y="13687"/>
                    <a:pt x="65403" y="13687"/>
                  </a:cubicBezTo>
                  <a:cubicBezTo>
                    <a:pt x="63739" y="13687"/>
                    <a:pt x="62369" y="12317"/>
                    <a:pt x="62369" y="10621"/>
                  </a:cubicBezTo>
                  <a:cubicBezTo>
                    <a:pt x="62369" y="8925"/>
                    <a:pt x="63739" y="7555"/>
                    <a:pt x="65403" y="7555"/>
                  </a:cubicBezTo>
                  <a:close/>
                  <a:moveTo>
                    <a:pt x="3397" y="1"/>
                  </a:moveTo>
                  <a:cubicBezTo>
                    <a:pt x="2529" y="1"/>
                    <a:pt x="1673" y="373"/>
                    <a:pt x="1077" y="1096"/>
                  </a:cubicBezTo>
                  <a:cubicBezTo>
                    <a:pt x="0" y="2401"/>
                    <a:pt x="163" y="4325"/>
                    <a:pt x="1435" y="5402"/>
                  </a:cubicBezTo>
                  <a:lnTo>
                    <a:pt x="10439" y="12970"/>
                  </a:lnTo>
                  <a:cubicBezTo>
                    <a:pt x="10993" y="13426"/>
                    <a:pt x="11678" y="13687"/>
                    <a:pt x="12396" y="13687"/>
                  </a:cubicBezTo>
                  <a:lnTo>
                    <a:pt x="56791" y="13687"/>
                  </a:lnTo>
                  <a:cubicBezTo>
                    <a:pt x="58031" y="17243"/>
                    <a:pt x="61423" y="19820"/>
                    <a:pt x="65403" y="19820"/>
                  </a:cubicBezTo>
                  <a:cubicBezTo>
                    <a:pt x="70459" y="19820"/>
                    <a:pt x="74569" y="15677"/>
                    <a:pt x="74569" y="10621"/>
                  </a:cubicBezTo>
                  <a:cubicBezTo>
                    <a:pt x="74569" y="5565"/>
                    <a:pt x="70459" y="1455"/>
                    <a:pt x="65403" y="1455"/>
                  </a:cubicBezTo>
                  <a:cubicBezTo>
                    <a:pt x="61423" y="1455"/>
                    <a:pt x="58031" y="3999"/>
                    <a:pt x="56791" y="7555"/>
                  </a:cubicBezTo>
                  <a:lnTo>
                    <a:pt x="13505" y="7555"/>
                  </a:lnTo>
                  <a:lnTo>
                    <a:pt x="5382" y="737"/>
                  </a:lnTo>
                  <a:cubicBezTo>
                    <a:pt x="4800" y="243"/>
                    <a:pt x="4095" y="1"/>
                    <a:pt x="3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9"/>
            <p:cNvSpPr/>
            <p:nvPr/>
          </p:nvSpPr>
          <p:spPr>
            <a:xfrm>
              <a:off x="1195500" y="2617725"/>
              <a:ext cx="1850400" cy="459150"/>
            </a:xfrm>
            <a:custGeom>
              <a:rect b="b" l="l" r="r" t="t"/>
              <a:pathLst>
                <a:path extrusionOk="0" h="18366" w="74016">
                  <a:moveTo>
                    <a:pt x="64849" y="6133"/>
                  </a:moveTo>
                  <a:cubicBezTo>
                    <a:pt x="66545" y="6133"/>
                    <a:pt x="67915" y="7503"/>
                    <a:pt x="67915" y="9200"/>
                  </a:cubicBezTo>
                  <a:cubicBezTo>
                    <a:pt x="67915" y="10896"/>
                    <a:pt x="66545" y="12266"/>
                    <a:pt x="64849" y="12266"/>
                  </a:cubicBezTo>
                  <a:cubicBezTo>
                    <a:pt x="63185" y="12266"/>
                    <a:pt x="61815" y="10896"/>
                    <a:pt x="61815" y="9200"/>
                  </a:cubicBezTo>
                  <a:cubicBezTo>
                    <a:pt x="61815" y="7503"/>
                    <a:pt x="63185" y="6133"/>
                    <a:pt x="64849" y="6133"/>
                  </a:cubicBezTo>
                  <a:close/>
                  <a:moveTo>
                    <a:pt x="64849" y="1"/>
                  </a:moveTo>
                  <a:cubicBezTo>
                    <a:pt x="60869" y="1"/>
                    <a:pt x="57477" y="2578"/>
                    <a:pt x="56237" y="6133"/>
                  </a:cubicBezTo>
                  <a:lnTo>
                    <a:pt x="3067" y="6133"/>
                  </a:lnTo>
                  <a:cubicBezTo>
                    <a:pt x="1371" y="6133"/>
                    <a:pt x="1" y="7503"/>
                    <a:pt x="1" y="9200"/>
                  </a:cubicBezTo>
                  <a:cubicBezTo>
                    <a:pt x="1" y="10863"/>
                    <a:pt x="1371" y="12233"/>
                    <a:pt x="3067" y="12233"/>
                  </a:cubicBezTo>
                  <a:lnTo>
                    <a:pt x="56237" y="12233"/>
                  </a:lnTo>
                  <a:cubicBezTo>
                    <a:pt x="57477" y="15821"/>
                    <a:pt x="60869" y="18366"/>
                    <a:pt x="64849" y="18366"/>
                  </a:cubicBezTo>
                  <a:cubicBezTo>
                    <a:pt x="69905" y="18366"/>
                    <a:pt x="74015" y="14256"/>
                    <a:pt x="74015" y="9200"/>
                  </a:cubicBezTo>
                  <a:cubicBezTo>
                    <a:pt x="74015" y="4143"/>
                    <a:pt x="69905" y="1"/>
                    <a:pt x="648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9"/>
            <p:cNvSpPr/>
            <p:nvPr/>
          </p:nvSpPr>
          <p:spPr>
            <a:xfrm>
              <a:off x="1190625" y="1297450"/>
              <a:ext cx="1276275" cy="1320300"/>
            </a:xfrm>
            <a:custGeom>
              <a:rect b="b" l="l" r="r" t="t"/>
              <a:pathLst>
                <a:path extrusionOk="0" h="52812" w="51051">
                  <a:moveTo>
                    <a:pt x="9166" y="23454"/>
                  </a:moveTo>
                  <a:cubicBezTo>
                    <a:pt x="10830" y="23454"/>
                    <a:pt x="12200" y="24824"/>
                    <a:pt x="12200" y="26520"/>
                  </a:cubicBezTo>
                  <a:cubicBezTo>
                    <a:pt x="12200" y="28184"/>
                    <a:pt x="10830" y="29586"/>
                    <a:pt x="9166" y="29586"/>
                  </a:cubicBezTo>
                  <a:cubicBezTo>
                    <a:pt x="7470" y="29586"/>
                    <a:pt x="6100" y="28184"/>
                    <a:pt x="6100" y="26520"/>
                  </a:cubicBezTo>
                  <a:cubicBezTo>
                    <a:pt x="6100" y="24824"/>
                    <a:pt x="7470" y="23454"/>
                    <a:pt x="9166" y="23454"/>
                  </a:cubicBezTo>
                  <a:close/>
                  <a:moveTo>
                    <a:pt x="47984" y="0"/>
                  </a:moveTo>
                  <a:cubicBezTo>
                    <a:pt x="46288" y="0"/>
                    <a:pt x="44918" y="1370"/>
                    <a:pt x="44918" y="3034"/>
                  </a:cubicBezTo>
                  <a:lnTo>
                    <a:pt x="44918" y="23454"/>
                  </a:lnTo>
                  <a:lnTo>
                    <a:pt x="17810" y="23454"/>
                  </a:lnTo>
                  <a:cubicBezTo>
                    <a:pt x="16538" y="19898"/>
                    <a:pt x="13146" y="17321"/>
                    <a:pt x="9166" y="17321"/>
                  </a:cubicBezTo>
                  <a:cubicBezTo>
                    <a:pt x="4110" y="17321"/>
                    <a:pt x="0" y="21431"/>
                    <a:pt x="0" y="26520"/>
                  </a:cubicBezTo>
                  <a:cubicBezTo>
                    <a:pt x="0" y="31576"/>
                    <a:pt x="4110" y="35686"/>
                    <a:pt x="9166" y="35686"/>
                  </a:cubicBezTo>
                  <a:cubicBezTo>
                    <a:pt x="13146" y="35686"/>
                    <a:pt x="16538" y="33142"/>
                    <a:pt x="17810" y="29554"/>
                  </a:cubicBezTo>
                  <a:lnTo>
                    <a:pt x="44918" y="29554"/>
                  </a:lnTo>
                  <a:lnTo>
                    <a:pt x="44918" y="49745"/>
                  </a:lnTo>
                  <a:cubicBezTo>
                    <a:pt x="44918" y="51442"/>
                    <a:pt x="46288" y="52812"/>
                    <a:pt x="47984" y="52812"/>
                  </a:cubicBezTo>
                  <a:cubicBezTo>
                    <a:pt x="49680" y="52812"/>
                    <a:pt x="51050" y="51442"/>
                    <a:pt x="51050" y="49745"/>
                  </a:cubicBezTo>
                  <a:lnTo>
                    <a:pt x="51050" y="3034"/>
                  </a:lnTo>
                  <a:cubicBezTo>
                    <a:pt x="51050" y="1370"/>
                    <a:pt x="49680" y="0"/>
                    <a:pt x="479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9"/>
            <p:cNvSpPr/>
            <p:nvPr/>
          </p:nvSpPr>
          <p:spPr>
            <a:xfrm>
              <a:off x="1190625" y="3079300"/>
              <a:ext cx="1276275" cy="1313800"/>
            </a:xfrm>
            <a:custGeom>
              <a:rect b="b" l="l" r="r" t="t"/>
              <a:pathLst>
                <a:path extrusionOk="0" h="52552" w="51051">
                  <a:moveTo>
                    <a:pt x="9166" y="23161"/>
                  </a:moveTo>
                  <a:cubicBezTo>
                    <a:pt x="10830" y="23161"/>
                    <a:pt x="12200" y="24531"/>
                    <a:pt x="12200" y="26227"/>
                  </a:cubicBezTo>
                  <a:cubicBezTo>
                    <a:pt x="12200" y="27923"/>
                    <a:pt x="10830" y="29293"/>
                    <a:pt x="9166" y="29293"/>
                  </a:cubicBezTo>
                  <a:cubicBezTo>
                    <a:pt x="7470" y="29293"/>
                    <a:pt x="6100" y="27923"/>
                    <a:pt x="6100" y="26227"/>
                  </a:cubicBezTo>
                  <a:cubicBezTo>
                    <a:pt x="6100" y="24531"/>
                    <a:pt x="7470" y="23161"/>
                    <a:pt x="9166" y="23161"/>
                  </a:cubicBezTo>
                  <a:close/>
                  <a:moveTo>
                    <a:pt x="47984" y="1"/>
                  </a:moveTo>
                  <a:cubicBezTo>
                    <a:pt x="46288" y="1"/>
                    <a:pt x="44918" y="1371"/>
                    <a:pt x="44918" y="3067"/>
                  </a:cubicBezTo>
                  <a:lnTo>
                    <a:pt x="44918" y="23161"/>
                  </a:lnTo>
                  <a:lnTo>
                    <a:pt x="17810" y="23161"/>
                  </a:lnTo>
                  <a:cubicBezTo>
                    <a:pt x="16538" y="19605"/>
                    <a:pt x="13146" y="17028"/>
                    <a:pt x="9166" y="17028"/>
                  </a:cubicBezTo>
                  <a:cubicBezTo>
                    <a:pt x="4110" y="17028"/>
                    <a:pt x="0" y="21171"/>
                    <a:pt x="0" y="26227"/>
                  </a:cubicBezTo>
                  <a:cubicBezTo>
                    <a:pt x="0" y="31283"/>
                    <a:pt x="4110" y="35393"/>
                    <a:pt x="9166" y="35393"/>
                  </a:cubicBezTo>
                  <a:cubicBezTo>
                    <a:pt x="13146" y="35393"/>
                    <a:pt x="16538" y="32849"/>
                    <a:pt x="17810" y="29293"/>
                  </a:cubicBezTo>
                  <a:lnTo>
                    <a:pt x="44918" y="29293"/>
                  </a:lnTo>
                  <a:lnTo>
                    <a:pt x="44918" y="49485"/>
                  </a:lnTo>
                  <a:cubicBezTo>
                    <a:pt x="44918" y="51181"/>
                    <a:pt x="46288" y="52551"/>
                    <a:pt x="47984" y="52551"/>
                  </a:cubicBezTo>
                  <a:cubicBezTo>
                    <a:pt x="49680" y="52551"/>
                    <a:pt x="51050" y="51181"/>
                    <a:pt x="51050" y="49485"/>
                  </a:cubicBezTo>
                  <a:lnTo>
                    <a:pt x="51050" y="3067"/>
                  </a:lnTo>
                  <a:cubicBezTo>
                    <a:pt x="51050" y="1371"/>
                    <a:pt x="49680" y="1"/>
                    <a:pt x="479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9"/>
            <p:cNvSpPr/>
            <p:nvPr/>
          </p:nvSpPr>
          <p:spPr>
            <a:xfrm>
              <a:off x="4548825" y="4393075"/>
              <a:ext cx="1865075" cy="495025"/>
            </a:xfrm>
            <a:custGeom>
              <a:rect b="b" l="l" r="r" t="t"/>
              <a:pathLst>
                <a:path extrusionOk="0" h="19801" w="74603">
                  <a:moveTo>
                    <a:pt x="9167" y="6133"/>
                  </a:moveTo>
                  <a:cubicBezTo>
                    <a:pt x="10863" y="6133"/>
                    <a:pt x="12200" y="7503"/>
                    <a:pt x="12200" y="9199"/>
                  </a:cubicBezTo>
                  <a:cubicBezTo>
                    <a:pt x="12200" y="10895"/>
                    <a:pt x="10863" y="12265"/>
                    <a:pt x="9167" y="12265"/>
                  </a:cubicBezTo>
                  <a:cubicBezTo>
                    <a:pt x="7503" y="12265"/>
                    <a:pt x="6133" y="10895"/>
                    <a:pt x="6133" y="9199"/>
                  </a:cubicBezTo>
                  <a:cubicBezTo>
                    <a:pt x="6133" y="7503"/>
                    <a:pt x="7503" y="6133"/>
                    <a:pt x="9167" y="6133"/>
                  </a:cubicBezTo>
                  <a:close/>
                  <a:moveTo>
                    <a:pt x="9167" y="0"/>
                  </a:moveTo>
                  <a:cubicBezTo>
                    <a:pt x="4111" y="0"/>
                    <a:pt x="1" y="4143"/>
                    <a:pt x="1" y="9199"/>
                  </a:cubicBezTo>
                  <a:cubicBezTo>
                    <a:pt x="1" y="14255"/>
                    <a:pt x="4111" y="18365"/>
                    <a:pt x="9167" y="18365"/>
                  </a:cubicBezTo>
                  <a:cubicBezTo>
                    <a:pt x="13146" y="18365"/>
                    <a:pt x="16539" y="15821"/>
                    <a:pt x="17811" y="12265"/>
                  </a:cubicBezTo>
                  <a:lnTo>
                    <a:pt x="61065" y="12265"/>
                  </a:lnTo>
                  <a:lnTo>
                    <a:pt x="69220" y="19083"/>
                  </a:lnTo>
                  <a:cubicBezTo>
                    <a:pt x="69774" y="19572"/>
                    <a:pt x="70492" y="19800"/>
                    <a:pt x="71177" y="19800"/>
                  </a:cubicBezTo>
                  <a:cubicBezTo>
                    <a:pt x="72058" y="19800"/>
                    <a:pt x="72906" y="19442"/>
                    <a:pt x="73526" y="18724"/>
                  </a:cubicBezTo>
                  <a:cubicBezTo>
                    <a:pt x="74602" y="17419"/>
                    <a:pt x="74439" y="15495"/>
                    <a:pt x="73134" y="14418"/>
                  </a:cubicBezTo>
                  <a:lnTo>
                    <a:pt x="64164" y="6850"/>
                  </a:lnTo>
                  <a:cubicBezTo>
                    <a:pt x="63609" y="6394"/>
                    <a:pt x="62892" y="6133"/>
                    <a:pt x="62174" y="6133"/>
                  </a:cubicBezTo>
                  <a:lnTo>
                    <a:pt x="17811" y="6133"/>
                  </a:lnTo>
                  <a:cubicBezTo>
                    <a:pt x="16539" y="2577"/>
                    <a:pt x="13146" y="0"/>
                    <a:pt x="9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9"/>
            <p:cNvSpPr/>
            <p:nvPr/>
          </p:nvSpPr>
          <p:spPr>
            <a:xfrm>
              <a:off x="4554525" y="806850"/>
              <a:ext cx="1864250" cy="495500"/>
            </a:xfrm>
            <a:custGeom>
              <a:rect b="b" l="l" r="r" t="t"/>
              <a:pathLst>
                <a:path extrusionOk="0" h="19820" w="74570">
                  <a:moveTo>
                    <a:pt x="9167" y="7555"/>
                  </a:moveTo>
                  <a:cubicBezTo>
                    <a:pt x="10831" y="7555"/>
                    <a:pt x="12201" y="8925"/>
                    <a:pt x="12201" y="10621"/>
                  </a:cubicBezTo>
                  <a:cubicBezTo>
                    <a:pt x="12201" y="12317"/>
                    <a:pt x="10831" y="13687"/>
                    <a:pt x="9167" y="13687"/>
                  </a:cubicBezTo>
                  <a:cubicBezTo>
                    <a:pt x="7471" y="13687"/>
                    <a:pt x="6101" y="12317"/>
                    <a:pt x="6101" y="10621"/>
                  </a:cubicBezTo>
                  <a:cubicBezTo>
                    <a:pt x="6101" y="8925"/>
                    <a:pt x="7471" y="7555"/>
                    <a:pt x="9167" y="7555"/>
                  </a:cubicBezTo>
                  <a:close/>
                  <a:moveTo>
                    <a:pt x="71174" y="1"/>
                  </a:moveTo>
                  <a:cubicBezTo>
                    <a:pt x="70475" y="1"/>
                    <a:pt x="69770" y="243"/>
                    <a:pt x="69188" y="737"/>
                  </a:cubicBezTo>
                  <a:lnTo>
                    <a:pt x="61033" y="7555"/>
                  </a:lnTo>
                  <a:lnTo>
                    <a:pt x="17779" y="7555"/>
                  </a:lnTo>
                  <a:cubicBezTo>
                    <a:pt x="16539" y="3999"/>
                    <a:pt x="13147" y="1455"/>
                    <a:pt x="9167" y="1455"/>
                  </a:cubicBezTo>
                  <a:cubicBezTo>
                    <a:pt x="4111" y="1455"/>
                    <a:pt x="1" y="5565"/>
                    <a:pt x="1" y="10621"/>
                  </a:cubicBezTo>
                  <a:cubicBezTo>
                    <a:pt x="1" y="15677"/>
                    <a:pt x="4111" y="19820"/>
                    <a:pt x="9167" y="19820"/>
                  </a:cubicBezTo>
                  <a:cubicBezTo>
                    <a:pt x="13147" y="19820"/>
                    <a:pt x="16539" y="17243"/>
                    <a:pt x="17779" y="13687"/>
                  </a:cubicBezTo>
                  <a:lnTo>
                    <a:pt x="62174" y="13687"/>
                  </a:lnTo>
                  <a:cubicBezTo>
                    <a:pt x="62892" y="13687"/>
                    <a:pt x="63577" y="13426"/>
                    <a:pt x="64132" y="12970"/>
                  </a:cubicBezTo>
                  <a:lnTo>
                    <a:pt x="73135" y="5402"/>
                  </a:lnTo>
                  <a:cubicBezTo>
                    <a:pt x="74407" y="4325"/>
                    <a:pt x="74570" y="2401"/>
                    <a:pt x="73493" y="1096"/>
                  </a:cubicBezTo>
                  <a:cubicBezTo>
                    <a:pt x="72897" y="373"/>
                    <a:pt x="72041" y="1"/>
                    <a:pt x="711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9"/>
            <p:cNvSpPr/>
            <p:nvPr/>
          </p:nvSpPr>
          <p:spPr>
            <a:xfrm>
              <a:off x="4554525" y="2617725"/>
              <a:ext cx="1850400" cy="459150"/>
            </a:xfrm>
            <a:custGeom>
              <a:rect b="b" l="l" r="r" t="t"/>
              <a:pathLst>
                <a:path extrusionOk="0" h="18366" w="74016">
                  <a:moveTo>
                    <a:pt x="9167" y="6133"/>
                  </a:moveTo>
                  <a:cubicBezTo>
                    <a:pt x="10831" y="6133"/>
                    <a:pt x="12201" y="7503"/>
                    <a:pt x="12201" y="9200"/>
                  </a:cubicBezTo>
                  <a:cubicBezTo>
                    <a:pt x="12201" y="10896"/>
                    <a:pt x="10831" y="12266"/>
                    <a:pt x="9167" y="12266"/>
                  </a:cubicBezTo>
                  <a:cubicBezTo>
                    <a:pt x="7471" y="12266"/>
                    <a:pt x="6101" y="10896"/>
                    <a:pt x="6101" y="9200"/>
                  </a:cubicBezTo>
                  <a:cubicBezTo>
                    <a:pt x="6101" y="7503"/>
                    <a:pt x="7471" y="6133"/>
                    <a:pt x="9167" y="6133"/>
                  </a:cubicBezTo>
                  <a:close/>
                  <a:moveTo>
                    <a:pt x="9167" y="1"/>
                  </a:moveTo>
                  <a:cubicBezTo>
                    <a:pt x="4111" y="1"/>
                    <a:pt x="1" y="4143"/>
                    <a:pt x="1" y="9200"/>
                  </a:cubicBezTo>
                  <a:cubicBezTo>
                    <a:pt x="1" y="14256"/>
                    <a:pt x="4111" y="18366"/>
                    <a:pt x="9167" y="18366"/>
                  </a:cubicBezTo>
                  <a:cubicBezTo>
                    <a:pt x="13147" y="18366"/>
                    <a:pt x="16539" y="15821"/>
                    <a:pt x="17779" y="12233"/>
                  </a:cubicBezTo>
                  <a:lnTo>
                    <a:pt x="70949" y="12233"/>
                  </a:lnTo>
                  <a:cubicBezTo>
                    <a:pt x="72645" y="12233"/>
                    <a:pt x="74015" y="10863"/>
                    <a:pt x="74015" y="9200"/>
                  </a:cubicBezTo>
                  <a:cubicBezTo>
                    <a:pt x="74015" y="7503"/>
                    <a:pt x="72645" y="6133"/>
                    <a:pt x="70949" y="6133"/>
                  </a:cubicBezTo>
                  <a:lnTo>
                    <a:pt x="17779" y="6133"/>
                  </a:lnTo>
                  <a:cubicBezTo>
                    <a:pt x="16539" y="2578"/>
                    <a:pt x="13147" y="1"/>
                    <a:pt x="91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9"/>
            <p:cNvSpPr/>
            <p:nvPr/>
          </p:nvSpPr>
          <p:spPr>
            <a:xfrm>
              <a:off x="5136800" y="1297450"/>
              <a:ext cx="1273025" cy="1320300"/>
            </a:xfrm>
            <a:custGeom>
              <a:rect b="b" l="l" r="r" t="t"/>
              <a:pathLst>
                <a:path extrusionOk="0" h="52812" w="50921">
                  <a:moveTo>
                    <a:pt x="41754" y="23454"/>
                  </a:moveTo>
                  <a:cubicBezTo>
                    <a:pt x="43450" y="23454"/>
                    <a:pt x="44820" y="24824"/>
                    <a:pt x="44820" y="26520"/>
                  </a:cubicBezTo>
                  <a:cubicBezTo>
                    <a:pt x="44820" y="28184"/>
                    <a:pt x="43450" y="29586"/>
                    <a:pt x="41754" y="29586"/>
                  </a:cubicBezTo>
                  <a:cubicBezTo>
                    <a:pt x="40090" y="29586"/>
                    <a:pt x="38720" y="28184"/>
                    <a:pt x="38720" y="26520"/>
                  </a:cubicBezTo>
                  <a:cubicBezTo>
                    <a:pt x="38720" y="24824"/>
                    <a:pt x="40090" y="23454"/>
                    <a:pt x="41754" y="23454"/>
                  </a:cubicBezTo>
                  <a:close/>
                  <a:moveTo>
                    <a:pt x="3067" y="0"/>
                  </a:moveTo>
                  <a:cubicBezTo>
                    <a:pt x="1371" y="0"/>
                    <a:pt x="1" y="1370"/>
                    <a:pt x="1" y="3034"/>
                  </a:cubicBezTo>
                  <a:lnTo>
                    <a:pt x="1" y="49745"/>
                  </a:lnTo>
                  <a:cubicBezTo>
                    <a:pt x="1" y="51442"/>
                    <a:pt x="1371" y="52812"/>
                    <a:pt x="3067" y="52812"/>
                  </a:cubicBezTo>
                  <a:cubicBezTo>
                    <a:pt x="4730" y="52812"/>
                    <a:pt x="6100" y="51442"/>
                    <a:pt x="6100" y="49745"/>
                  </a:cubicBezTo>
                  <a:lnTo>
                    <a:pt x="6100" y="29554"/>
                  </a:lnTo>
                  <a:lnTo>
                    <a:pt x="33142" y="29554"/>
                  </a:lnTo>
                  <a:cubicBezTo>
                    <a:pt x="34382" y="33142"/>
                    <a:pt x="37774" y="35686"/>
                    <a:pt x="41754" y="35686"/>
                  </a:cubicBezTo>
                  <a:cubicBezTo>
                    <a:pt x="46810" y="35686"/>
                    <a:pt x="50920" y="31576"/>
                    <a:pt x="50920" y="26520"/>
                  </a:cubicBezTo>
                  <a:cubicBezTo>
                    <a:pt x="50920" y="21431"/>
                    <a:pt x="46810" y="17321"/>
                    <a:pt x="41754" y="17321"/>
                  </a:cubicBezTo>
                  <a:cubicBezTo>
                    <a:pt x="37774" y="17321"/>
                    <a:pt x="34382" y="19898"/>
                    <a:pt x="33142" y="23454"/>
                  </a:cubicBezTo>
                  <a:lnTo>
                    <a:pt x="6100" y="23454"/>
                  </a:lnTo>
                  <a:lnTo>
                    <a:pt x="6100" y="3034"/>
                  </a:lnTo>
                  <a:cubicBezTo>
                    <a:pt x="6100" y="1370"/>
                    <a:pt x="4730" y="0"/>
                    <a:pt x="3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9"/>
            <p:cNvSpPr/>
            <p:nvPr/>
          </p:nvSpPr>
          <p:spPr>
            <a:xfrm>
              <a:off x="5136800" y="3079300"/>
              <a:ext cx="1273025" cy="1313800"/>
            </a:xfrm>
            <a:custGeom>
              <a:rect b="b" l="l" r="r" t="t"/>
              <a:pathLst>
                <a:path extrusionOk="0" h="52552" w="50921">
                  <a:moveTo>
                    <a:pt x="41754" y="23161"/>
                  </a:moveTo>
                  <a:cubicBezTo>
                    <a:pt x="43450" y="23161"/>
                    <a:pt x="44820" y="24531"/>
                    <a:pt x="44820" y="26227"/>
                  </a:cubicBezTo>
                  <a:cubicBezTo>
                    <a:pt x="44820" y="27923"/>
                    <a:pt x="43450" y="29293"/>
                    <a:pt x="41754" y="29293"/>
                  </a:cubicBezTo>
                  <a:cubicBezTo>
                    <a:pt x="40090" y="29293"/>
                    <a:pt x="38720" y="27923"/>
                    <a:pt x="38720" y="26227"/>
                  </a:cubicBezTo>
                  <a:cubicBezTo>
                    <a:pt x="38720" y="24531"/>
                    <a:pt x="40090" y="23161"/>
                    <a:pt x="41754" y="23161"/>
                  </a:cubicBezTo>
                  <a:close/>
                  <a:moveTo>
                    <a:pt x="3067" y="1"/>
                  </a:moveTo>
                  <a:cubicBezTo>
                    <a:pt x="1371" y="1"/>
                    <a:pt x="1" y="1371"/>
                    <a:pt x="1" y="3067"/>
                  </a:cubicBezTo>
                  <a:lnTo>
                    <a:pt x="1" y="49485"/>
                  </a:lnTo>
                  <a:cubicBezTo>
                    <a:pt x="1" y="51181"/>
                    <a:pt x="1371" y="52551"/>
                    <a:pt x="3067" y="52551"/>
                  </a:cubicBezTo>
                  <a:cubicBezTo>
                    <a:pt x="4730" y="52551"/>
                    <a:pt x="6100" y="51181"/>
                    <a:pt x="6100" y="49485"/>
                  </a:cubicBezTo>
                  <a:lnTo>
                    <a:pt x="6100" y="29293"/>
                  </a:lnTo>
                  <a:lnTo>
                    <a:pt x="33142" y="29293"/>
                  </a:lnTo>
                  <a:cubicBezTo>
                    <a:pt x="34382" y="32849"/>
                    <a:pt x="37774" y="35393"/>
                    <a:pt x="41754" y="35393"/>
                  </a:cubicBezTo>
                  <a:cubicBezTo>
                    <a:pt x="46810" y="35393"/>
                    <a:pt x="50920" y="31283"/>
                    <a:pt x="50920" y="26227"/>
                  </a:cubicBezTo>
                  <a:cubicBezTo>
                    <a:pt x="50920" y="21171"/>
                    <a:pt x="46810" y="17028"/>
                    <a:pt x="41754" y="17028"/>
                  </a:cubicBezTo>
                  <a:cubicBezTo>
                    <a:pt x="37774" y="17028"/>
                    <a:pt x="34382" y="19605"/>
                    <a:pt x="33142" y="23161"/>
                  </a:cubicBezTo>
                  <a:lnTo>
                    <a:pt x="6100" y="23161"/>
                  </a:lnTo>
                  <a:lnTo>
                    <a:pt x="6100" y="3067"/>
                  </a:lnTo>
                  <a:cubicBezTo>
                    <a:pt x="6100" y="1371"/>
                    <a:pt x="4730" y="1"/>
                    <a:pt x="3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9"/>
            <p:cNvSpPr/>
            <p:nvPr/>
          </p:nvSpPr>
          <p:spPr>
            <a:xfrm>
              <a:off x="3276650" y="2247500"/>
              <a:ext cx="601875" cy="1199625"/>
            </a:xfrm>
            <a:custGeom>
              <a:rect b="b" l="l" r="r" t="t"/>
              <a:pathLst>
                <a:path extrusionOk="0" h="47985" w="24075">
                  <a:moveTo>
                    <a:pt x="17942" y="6133"/>
                  </a:moveTo>
                  <a:lnTo>
                    <a:pt x="17942" y="20942"/>
                  </a:lnTo>
                  <a:lnTo>
                    <a:pt x="6101" y="20942"/>
                  </a:lnTo>
                  <a:lnTo>
                    <a:pt x="6101" y="6133"/>
                  </a:lnTo>
                  <a:close/>
                  <a:moveTo>
                    <a:pt x="3067" y="0"/>
                  </a:moveTo>
                  <a:cubicBezTo>
                    <a:pt x="1371" y="0"/>
                    <a:pt x="1" y="1370"/>
                    <a:pt x="1" y="3067"/>
                  </a:cubicBezTo>
                  <a:lnTo>
                    <a:pt x="1" y="44951"/>
                  </a:lnTo>
                  <a:cubicBezTo>
                    <a:pt x="1" y="46614"/>
                    <a:pt x="1371" y="47984"/>
                    <a:pt x="3067" y="47984"/>
                  </a:cubicBezTo>
                  <a:cubicBezTo>
                    <a:pt x="4730" y="47984"/>
                    <a:pt x="6101" y="46614"/>
                    <a:pt x="6101" y="44951"/>
                  </a:cubicBezTo>
                  <a:lnTo>
                    <a:pt x="6101" y="27042"/>
                  </a:lnTo>
                  <a:lnTo>
                    <a:pt x="17942" y="27042"/>
                  </a:lnTo>
                  <a:lnTo>
                    <a:pt x="17942" y="44951"/>
                  </a:lnTo>
                  <a:cubicBezTo>
                    <a:pt x="17942" y="46614"/>
                    <a:pt x="19312" y="47984"/>
                    <a:pt x="21008" y="47984"/>
                  </a:cubicBezTo>
                  <a:cubicBezTo>
                    <a:pt x="22704" y="47984"/>
                    <a:pt x="24074" y="46614"/>
                    <a:pt x="24074" y="44951"/>
                  </a:cubicBezTo>
                  <a:lnTo>
                    <a:pt x="24074" y="3067"/>
                  </a:lnTo>
                  <a:cubicBezTo>
                    <a:pt x="24074" y="1370"/>
                    <a:pt x="22704" y="0"/>
                    <a:pt x="210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9"/>
            <p:cNvSpPr/>
            <p:nvPr/>
          </p:nvSpPr>
          <p:spPr>
            <a:xfrm>
              <a:off x="4173700" y="2247500"/>
              <a:ext cx="153325" cy="1199625"/>
            </a:xfrm>
            <a:custGeom>
              <a:rect b="b" l="l" r="r" t="t"/>
              <a:pathLst>
                <a:path extrusionOk="0" h="47985" w="6133">
                  <a:moveTo>
                    <a:pt x="3067" y="0"/>
                  </a:moveTo>
                  <a:cubicBezTo>
                    <a:pt x="1371" y="0"/>
                    <a:pt x="0" y="1370"/>
                    <a:pt x="0" y="3067"/>
                  </a:cubicBezTo>
                  <a:lnTo>
                    <a:pt x="0" y="44951"/>
                  </a:lnTo>
                  <a:cubicBezTo>
                    <a:pt x="0" y="46614"/>
                    <a:pt x="1371" y="47984"/>
                    <a:pt x="3067" y="47984"/>
                  </a:cubicBezTo>
                  <a:cubicBezTo>
                    <a:pt x="4763" y="47984"/>
                    <a:pt x="6133" y="46614"/>
                    <a:pt x="6133" y="44951"/>
                  </a:cubicBezTo>
                  <a:lnTo>
                    <a:pt x="6133" y="3067"/>
                  </a:lnTo>
                  <a:cubicBezTo>
                    <a:pt x="6133" y="1370"/>
                    <a:pt x="4763" y="0"/>
                    <a:pt x="3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9"/>
          <p:cNvGrpSpPr/>
          <p:nvPr/>
        </p:nvGrpSpPr>
        <p:grpSpPr>
          <a:xfrm>
            <a:off x="313162" y="1580808"/>
            <a:ext cx="384133" cy="384133"/>
            <a:chOff x="1190625" y="238125"/>
            <a:chExt cx="5219200" cy="5219200"/>
          </a:xfrm>
        </p:grpSpPr>
        <p:sp>
          <p:nvSpPr>
            <p:cNvPr id="1125" name="Google Shape;1125;p59"/>
            <p:cNvSpPr/>
            <p:nvPr/>
          </p:nvSpPr>
          <p:spPr>
            <a:xfrm>
              <a:off x="1190625" y="1012025"/>
              <a:ext cx="5219200" cy="4445300"/>
            </a:xfrm>
            <a:custGeom>
              <a:rect b="b" l="l" r="r" t="t"/>
              <a:pathLst>
                <a:path extrusionOk="0" h="177812" w="208768">
                  <a:moveTo>
                    <a:pt x="117888" y="144604"/>
                  </a:moveTo>
                  <a:lnTo>
                    <a:pt x="122618" y="159479"/>
                  </a:lnTo>
                  <a:lnTo>
                    <a:pt x="86149" y="159479"/>
                  </a:lnTo>
                  <a:lnTo>
                    <a:pt x="90879" y="144604"/>
                  </a:lnTo>
                  <a:close/>
                  <a:moveTo>
                    <a:pt x="29358" y="165611"/>
                  </a:moveTo>
                  <a:cubicBezTo>
                    <a:pt x="31054" y="165611"/>
                    <a:pt x="32424" y="166981"/>
                    <a:pt x="32424" y="168645"/>
                  </a:cubicBezTo>
                  <a:cubicBezTo>
                    <a:pt x="32424" y="170309"/>
                    <a:pt x="31054" y="171679"/>
                    <a:pt x="29358" y="171679"/>
                  </a:cubicBezTo>
                  <a:cubicBezTo>
                    <a:pt x="27694" y="171679"/>
                    <a:pt x="26324" y="170309"/>
                    <a:pt x="26324" y="168645"/>
                  </a:cubicBezTo>
                  <a:cubicBezTo>
                    <a:pt x="26324" y="166981"/>
                    <a:pt x="27694" y="165611"/>
                    <a:pt x="29358" y="165611"/>
                  </a:cubicBezTo>
                  <a:close/>
                  <a:moveTo>
                    <a:pt x="179409" y="165611"/>
                  </a:moveTo>
                  <a:cubicBezTo>
                    <a:pt x="181073" y="165611"/>
                    <a:pt x="182443" y="166981"/>
                    <a:pt x="182443" y="168645"/>
                  </a:cubicBezTo>
                  <a:cubicBezTo>
                    <a:pt x="182443" y="170309"/>
                    <a:pt x="181073" y="171679"/>
                    <a:pt x="179409" y="171679"/>
                  </a:cubicBezTo>
                  <a:cubicBezTo>
                    <a:pt x="177713" y="171679"/>
                    <a:pt x="176343" y="170309"/>
                    <a:pt x="176343" y="168645"/>
                  </a:cubicBezTo>
                  <a:cubicBezTo>
                    <a:pt x="176343" y="166981"/>
                    <a:pt x="177713" y="165611"/>
                    <a:pt x="179409" y="165611"/>
                  </a:cubicBezTo>
                  <a:close/>
                  <a:moveTo>
                    <a:pt x="8775" y="0"/>
                  </a:moveTo>
                  <a:cubicBezTo>
                    <a:pt x="3947" y="0"/>
                    <a:pt x="0" y="3947"/>
                    <a:pt x="0" y="8775"/>
                  </a:cubicBezTo>
                  <a:lnTo>
                    <a:pt x="0" y="135829"/>
                  </a:lnTo>
                  <a:cubicBezTo>
                    <a:pt x="0" y="140657"/>
                    <a:pt x="3947" y="144604"/>
                    <a:pt x="8775" y="144604"/>
                  </a:cubicBezTo>
                  <a:lnTo>
                    <a:pt x="26324" y="144604"/>
                  </a:lnTo>
                  <a:lnTo>
                    <a:pt x="26324" y="160001"/>
                  </a:lnTo>
                  <a:cubicBezTo>
                    <a:pt x="22769" y="161273"/>
                    <a:pt x="20192" y="164665"/>
                    <a:pt x="20192" y="168645"/>
                  </a:cubicBezTo>
                  <a:cubicBezTo>
                    <a:pt x="20192" y="173701"/>
                    <a:pt x="24302" y="177811"/>
                    <a:pt x="29358" y="177811"/>
                  </a:cubicBezTo>
                  <a:cubicBezTo>
                    <a:pt x="34414" y="177811"/>
                    <a:pt x="38557" y="173701"/>
                    <a:pt x="38557" y="168645"/>
                  </a:cubicBezTo>
                  <a:cubicBezTo>
                    <a:pt x="38557" y="164665"/>
                    <a:pt x="35980" y="161273"/>
                    <a:pt x="32424" y="160001"/>
                  </a:cubicBezTo>
                  <a:lnTo>
                    <a:pt x="32424" y="144604"/>
                  </a:lnTo>
                  <a:lnTo>
                    <a:pt x="84453" y="144604"/>
                  </a:lnTo>
                  <a:lnTo>
                    <a:pt x="79723" y="159479"/>
                  </a:lnTo>
                  <a:lnTo>
                    <a:pt x="71764" y="159479"/>
                  </a:lnTo>
                  <a:cubicBezTo>
                    <a:pt x="66708" y="159479"/>
                    <a:pt x="62598" y="163589"/>
                    <a:pt x="62598" y="168645"/>
                  </a:cubicBezTo>
                  <a:cubicBezTo>
                    <a:pt x="62598" y="173701"/>
                    <a:pt x="66708" y="177811"/>
                    <a:pt x="71764" y="177811"/>
                  </a:cubicBezTo>
                  <a:lnTo>
                    <a:pt x="110842" y="177811"/>
                  </a:lnTo>
                  <a:cubicBezTo>
                    <a:pt x="112539" y="177811"/>
                    <a:pt x="113909" y="176441"/>
                    <a:pt x="113909" y="174745"/>
                  </a:cubicBezTo>
                  <a:cubicBezTo>
                    <a:pt x="113909" y="173049"/>
                    <a:pt x="112539" y="171679"/>
                    <a:pt x="110842" y="171679"/>
                  </a:cubicBezTo>
                  <a:lnTo>
                    <a:pt x="71764" y="171679"/>
                  </a:lnTo>
                  <a:cubicBezTo>
                    <a:pt x="70067" y="171679"/>
                    <a:pt x="68697" y="170341"/>
                    <a:pt x="68697" y="168645"/>
                  </a:cubicBezTo>
                  <a:cubicBezTo>
                    <a:pt x="68697" y="166949"/>
                    <a:pt x="70067" y="165579"/>
                    <a:pt x="71764" y="165579"/>
                  </a:cubicBezTo>
                  <a:lnTo>
                    <a:pt x="137003" y="165579"/>
                  </a:lnTo>
                  <a:cubicBezTo>
                    <a:pt x="138700" y="165579"/>
                    <a:pt x="140070" y="166949"/>
                    <a:pt x="140070" y="168645"/>
                  </a:cubicBezTo>
                  <a:cubicBezTo>
                    <a:pt x="140070" y="170341"/>
                    <a:pt x="138700" y="171679"/>
                    <a:pt x="137003" y="171679"/>
                  </a:cubicBezTo>
                  <a:lnTo>
                    <a:pt x="125195" y="171679"/>
                  </a:lnTo>
                  <a:cubicBezTo>
                    <a:pt x="123499" y="171679"/>
                    <a:pt x="122129" y="173049"/>
                    <a:pt x="122129" y="174745"/>
                  </a:cubicBezTo>
                  <a:cubicBezTo>
                    <a:pt x="122129" y="176441"/>
                    <a:pt x="123499" y="177811"/>
                    <a:pt x="125195" y="177811"/>
                  </a:cubicBezTo>
                  <a:lnTo>
                    <a:pt x="137003" y="177811"/>
                  </a:lnTo>
                  <a:cubicBezTo>
                    <a:pt x="142060" y="177811"/>
                    <a:pt x="146170" y="173701"/>
                    <a:pt x="146170" y="168645"/>
                  </a:cubicBezTo>
                  <a:cubicBezTo>
                    <a:pt x="146170" y="163589"/>
                    <a:pt x="142060" y="159479"/>
                    <a:pt x="137003" y="159479"/>
                  </a:cubicBezTo>
                  <a:lnTo>
                    <a:pt x="129044" y="159479"/>
                  </a:lnTo>
                  <a:lnTo>
                    <a:pt x="124314" y="144604"/>
                  </a:lnTo>
                  <a:lnTo>
                    <a:pt x="176343" y="144604"/>
                  </a:lnTo>
                  <a:lnTo>
                    <a:pt x="176343" y="160001"/>
                  </a:lnTo>
                  <a:cubicBezTo>
                    <a:pt x="172787" y="161273"/>
                    <a:pt x="170210" y="164665"/>
                    <a:pt x="170210" y="168645"/>
                  </a:cubicBezTo>
                  <a:cubicBezTo>
                    <a:pt x="170210" y="173701"/>
                    <a:pt x="174353" y="177811"/>
                    <a:pt x="179409" y="177811"/>
                  </a:cubicBezTo>
                  <a:cubicBezTo>
                    <a:pt x="184465" y="177811"/>
                    <a:pt x="188575" y="173701"/>
                    <a:pt x="188575" y="168645"/>
                  </a:cubicBezTo>
                  <a:cubicBezTo>
                    <a:pt x="188575" y="164665"/>
                    <a:pt x="185998" y="161273"/>
                    <a:pt x="182443" y="160001"/>
                  </a:cubicBezTo>
                  <a:lnTo>
                    <a:pt x="182443" y="144604"/>
                  </a:lnTo>
                  <a:lnTo>
                    <a:pt x="199992" y="144604"/>
                  </a:lnTo>
                  <a:cubicBezTo>
                    <a:pt x="204820" y="144604"/>
                    <a:pt x="208767" y="140657"/>
                    <a:pt x="208767" y="135829"/>
                  </a:cubicBezTo>
                  <a:lnTo>
                    <a:pt x="208767" y="73395"/>
                  </a:lnTo>
                  <a:cubicBezTo>
                    <a:pt x="208767" y="71699"/>
                    <a:pt x="207397" y="70329"/>
                    <a:pt x="205701" y="70329"/>
                  </a:cubicBezTo>
                  <a:cubicBezTo>
                    <a:pt x="204005" y="70329"/>
                    <a:pt x="202667" y="71699"/>
                    <a:pt x="202667" y="73395"/>
                  </a:cubicBezTo>
                  <a:lnTo>
                    <a:pt x="202667" y="120563"/>
                  </a:lnTo>
                  <a:lnTo>
                    <a:pt x="47201" y="120563"/>
                  </a:lnTo>
                  <a:cubicBezTo>
                    <a:pt x="45505" y="120563"/>
                    <a:pt x="44135" y="121933"/>
                    <a:pt x="44135" y="123597"/>
                  </a:cubicBezTo>
                  <a:cubicBezTo>
                    <a:pt x="44135" y="125293"/>
                    <a:pt x="45505" y="126663"/>
                    <a:pt x="47201" y="126663"/>
                  </a:cubicBezTo>
                  <a:lnTo>
                    <a:pt x="202667" y="126663"/>
                  </a:lnTo>
                  <a:lnTo>
                    <a:pt x="202667" y="135829"/>
                  </a:lnTo>
                  <a:cubicBezTo>
                    <a:pt x="202667" y="137297"/>
                    <a:pt x="201460" y="138472"/>
                    <a:pt x="199992" y="138472"/>
                  </a:cubicBezTo>
                  <a:lnTo>
                    <a:pt x="8775" y="138472"/>
                  </a:lnTo>
                  <a:cubicBezTo>
                    <a:pt x="7307" y="138472"/>
                    <a:pt x="6133" y="137297"/>
                    <a:pt x="6133" y="135829"/>
                  </a:cubicBezTo>
                  <a:lnTo>
                    <a:pt x="6133" y="126663"/>
                  </a:lnTo>
                  <a:lnTo>
                    <a:pt x="33077" y="126663"/>
                  </a:lnTo>
                  <a:cubicBezTo>
                    <a:pt x="34740" y="126663"/>
                    <a:pt x="36110" y="125293"/>
                    <a:pt x="36110" y="123597"/>
                  </a:cubicBezTo>
                  <a:cubicBezTo>
                    <a:pt x="36110" y="121933"/>
                    <a:pt x="34740" y="120563"/>
                    <a:pt x="33077" y="120563"/>
                  </a:cubicBezTo>
                  <a:lnTo>
                    <a:pt x="6133" y="120563"/>
                  </a:lnTo>
                  <a:lnTo>
                    <a:pt x="6133" y="8775"/>
                  </a:lnTo>
                  <a:cubicBezTo>
                    <a:pt x="6133" y="7307"/>
                    <a:pt x="7307" y="6100"/>
                    <a:pt x="8775" y="6100"/>
                  </a:cubicBezTo>
                  <a:lnTo>
                    <a:pt x="17093" y="6100"/>
                  </a:lnTo>
                  <a:cubicBezTo>
                    <a:pt x="18756" y="6100"/>
                    <a:pt x="20126" y="4730"/>
                    <a:pt x="20126" y="3067"/>
                  </a:cubicBezTo>
                  <a:cubicBezTo>
                    <a:pt x="20126" y="1370"/>
                    <a:pt x="18756" y="0"/>
                    <a:pt x="17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9"/>
            <p:cNvSpPr/>
            <p:nvPr/>
          </p:nvSpPr>
          <p:spPr>
            <a:xfrm>
              <a:off x="5901725" y="1012025"/>
              <a:ext cx="508100" cy="1557625"/>
            </a:xfrm>
            <a:custGeom>
              <a:rect b="b" l="l" r="r" t="t"/>
              <a:pathLst>
                <a:path extrusionOk="0" h="62305" w="20324">
                  <a:moveTo>
                    <a:pt x="3067" y="0"/>
                  </a:moveTo>
                  <a:cubicBezTo>
                    <a:pt x="1371" y="0"/>
                    <a:pt x="1" y="1370"/>
                    <a:pt x="1" y="3067"/>
                  </a:cubicBezTo>
                  <a:cubicBezTo>
                    <a:pt x="1" y="4730"/>
                    <a:pt x="1371" y="6100"/>
                    <a:pt x="3067" y="6100"/>
                  </a:cubicBezTo>
                  <a:lnTo>
                    <a:pt x="11548" y="6100"/>
                  </a:lnTo>
                  <a:cubicBezTo>
                    <a:pt x="13016" y="6100"/>
                    <a:pt x="14223" y="7307"/>
                    <a:pt x="14223" y="8775"/>
                  </a:cubicBezTo>
                  <a:lnTo>
                    <a:pt x="14223" y="59271"/>
                  </a:lnTo>
                  <a:cubicBezTo>
                    <a:pt x="14223" y="60934"/>
                    <a:pt x="15561" y="62304"/>
                    <a:pt x="17257" y="62304"/>
                  </a:cubicBezTo>
                  <a:cubicBezTo>
                    <a:pt x="18953" y="62304"/>
                    <a:pt x="20323" y="60934"/>
                    <a:pt x="20323" y="59271"/>
                  </a:cubicBezTo>
                  <a:lnTo>
                    <a:pt x="20323" y="8775"/>
                  </a:lnTo>
                  <a:cubicBezTo>
                    <a:pt x="20323" y="3947"/>
                    <a:pt x="16376" y="0"/>
                    <a:pt x="11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9"/>
            <p:cNvSpPr/>
            <p:nvPr/>
          </p:nvSpPr>
          <p:spPr>
            <a:xfrm>
              <a:off x="4027725" y="238125"/>
              <a:ext cx="1410825" cy="926425"/>
            </a:xfrm>
            <a:custGeom>
              <a:rect b="b" l="l" r="r" t="t"/>
              <a:pathLst>
                <a:path extrusionOk="0" h="37057" w="56433">
                  <a:moveTo>
                    <a:pt x="28157" y="6132"/>
                  </a:moveTo>
                  <a:cubicBezTo>
                    <a:pt x="28177" y="6132"/>
                    <a:pt x="28197" y="6132"/>
                    <a:pt x="28217" y="6133"/>
                  </a:cubicBezTo>
                  <a:cubicBezTo>
                    <a:pt x="29913" y="6133"/>
                    <a:pt x="31283" y="7470"/>
                    <a:pt x="31283" y="9166"/>
                  </a:cubicBezTo>
                  <a:cubicBezTo>
                    <a:pt x="31283" y="10830"/>
                    <a:pt x="29913" y="12200"/>
                    <a:pt x="28217" y="12200"/>
                  </a:cubicBezTo>
                  <a:cubicBezTo>
                    <a:pt x="26520" y="12200"/>
                    <a:pt x="25150" y="10830"/>
                    <a:pt x="25150" y="9166"/>
                  </a:cubicBezTo>
                  <a:cubicBezTo>
                    <a:pt x="25150" y="7490"/>
                    <a:pt x="26489" y="6132"/>
                    <a:pt x="28157" y="6132"/>
                  </a:cubicBezTo>
                  <a:close/>
                  <a:moveTo>
                    <a:pt x="28217" y="0"/>
                  </a:moveTo>
                  <a:cubicBezTo>
                    <a:pt x="23161" y="0"/>
                    <a:pt x="19051" y="4110"/>
                    <a:pt x="19051" y="9166"/>
                  </a:cubicBezTo>
                  <a:cubicBezTo>
                    <a:pt x="19051" y="13146"/>
                    <a:pt x="21595" y="16538"/>
                    <a:pt x="25150" y="17810"/>
                  </a:cubicBezTo>
                  <a:lnTo>
                    <a:pt x="25150" y="30956"/>
                  </a:lnTo>
                  <a:lnTo>
                    <a:pt x="3067" y="30956"/>
                  </a:lnTo>
                  <a:cubicBezTo>
                    <a:pt x="1371" y="30956"/>
                    <a:pt x="1" y="32326"/>
                    <a:pt x="1" y="34023"/>
                  </a:cubicBezTo>
                  <a:cubicBezTo>
                    <a:pt x="1" y="35686"/>
                    <a:pt x="1371" y="37056"/>
                    <a:pt x="3067" y="37056"/>
                  </a:cubicBezTo>
                  <a:lnTo>
                    <a:pt x="53367" y="37056"/>
                  </a:lnTo>
                  <a:cubicBezTo>
                    <a:pt x="55063" y="37056"/>
                    <a:pt x="56433" y="35686"/>
                    <a:pt x="56433" y="34023"/>
                  </a:cubicBezTo>
                  <a:cubicBezTo>
                    <a:pt x="56433" y="32326"/>
                    <a:pt x="55063" y="30956"/>
                    <a:pt x="53367" y="30956"/>
                  </a:cubicBezTo>
                  <a:lnTo>
                    <a:pt x="31283" y="30956"/>
                  </a:lnTo>
                  <a:lnTo>
                    <a:pt x="31283" y="17810"/>
                  </a:lnTo>
                  <a:cubicBezTo>
                    <a:pt x="34839" y="16538"/>
                    <a:pt x="37383" y="13146"/>
                    <a:pt x="37383" y="9166"/>
                  </a:cubicBezTo>
                  <a:cubicBezTo>
                    <a:pt x="37383" y="4110"/>
                    <a:pt x="33273" y="0"/>
                    <a:pt x="28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9"/>
            <p:cNvSpPr/>
            <p:nvPr/>
          </p:nvSpPr>
          <p:spPr>
            <a:xfrm>
              <a:off x="2152075" y="238125"/>
              <a:ext cx="1421450" cy="926425"/>
            </a:xfrm>
            <a:custGeom>
              <a:rect b="b" l="l" r="r" t="t"/>
              <a:pathLst>
                <a:path extrusionOk="0" h="37057" w="56858">
                  <a:moveTo>
                    <a:pt x="28355" y="6132"/>
                  </a:moveTo>
                  <a:cubicBezTo>
                    <a:pt x="28374" y="6132"/>
                    <a:pt x="28393" y="6132"/>
                    <a:pt x="28413" y="6133"/>
                  </a:cubicBezTo>
                  <a:cubicBezTo>
                    <a:pt x="30109" y="6133"/>
                    <a:pt x="31479" y="7470"/>
                    <a:pt x="31479" y="9166"/>
                  </a:cubicBezTo>
                  <a:cubicBezTo>
                    <a:pt x="31479" y="10830"/>
                    <a:pt x="30109" y="12200"/>
                    <a:pt x="28413" y="12200"/>
                  </a:cubicBezTo>
                  <a:cubicBezTo>
                    <a:pt x="26749" y="12200"/>
                    <a:pt x="25379" y="10830"/>
                    <a:pt x="25379" y="9166"/>
                  </a:cubicBezTo>
                  <a:cubicBezTo>
                    <a:pt x="25379" y="7490"/>
                    <a:pt x="26717" y="6132"/>
                    <a:pt x="28355" y="6132"/>
                  </a:cubicBezTo>
                  <a:close/>
                  <a:moveTo>
                    <a:pt x="28413" y="0"/>
                  </a:moveTo>
                  <a:cubicBezTo>
                    <a:pt x="23357" y="0"/>
                    <a:pt x="19247" y="4110"/>
                    <a:pt x="19247" y="9166"/>
                  </a:cubicBezTo>
                  <a:cubicBezTo>
                    <a:pt x="19247" y="13146"/>
                    <a:pt x="21824" y="16538"/>
                    <a:pt x="25379" y="17810"/>
                  </a:cubicBezTo>
                  <a:lnTo>
                    <a:pt x="25379" y="30956"/>
                  </a:lnTo>
                  <a:lnTo>
                    <a:pt x="3067" y="30956"/>
                  </a:lnTo>
                  <a:cubicBezTo>
                    <a:pt x="1371" y="30956"/>
                    <a:pt x="1" y="32326"/>
                    <a:pt x="1" y="34023"/>
                  </a:cubicBezTo>
                  <a:cubicBezTo>
                    <a:pt x="1" y="35686"/>
                    <a:pt x="1371" y="37056"/>
                    <a:pt x="3067" y="37056"/>
                  </a:cubicBezTo>
                  <a:lnTo>
                    <a:pt x="53791" y="37056"/>
                  </a:lnTo>
                  <a:cubicBezTo>
                    <a:pt x="55487" y="37056"/>
                    <a:pt x="56857" y="35686"/>
                    <a:pt x="56857" y="34023"/>
                  </a:cubicBezTo>
                  <a:cubicBezTo>
                    <a:pt x="56857" y="32326"/>
                    <a:pt x="55487" y="30956"/>
                    <a:pt x="53791" y="30956"/>
                  </a:cubicBezTo>
                  <a:lnTo>
                    <a:pt x="31479" y="30956"/>
                  </a:lnTo>
                  <a:lnTo>
                    <a:pt x="31479" y="17810"/>
                  </a:lnTo>
                  <a:cubicBezTo>
                    <a:pt x="35035" y="16538"/>
                    <a:pt x="37612" y="13146"/>
                    <a:pt x="37612" y="9166"/>
                  </a:cubicBezTo>
                  <a:cubicBezTo>
                    <a:pt x="37612" y="4110"/>
                    <a:pt x="33469" y="0"/>
                    <a:pt x="284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9"/>
            <p:cNvSpPr/>
            <p:nvPr/>
          </p:nvSpPr>
          <p:spPr>
            <a:xfrm>
              <a:off x="3571050" y="238125"/>
              <a:ext cx="458325" cy="1500525"/>
            </a:xfrm>
            <a:custGeom>
              <a:rect b="b" l="l" r="r" t="t"/>
              <a:pathLst>
                <a:path extrusionOk="0" h="60021" w="18333">
                  <a:moveTo>
                    <a:pt x="9167" y="47821"/>
                  </a:moveTo>
                  <a:cubicBezTo>
                    <a:pt x="10863" y="47821"/>
                    <a:pt x="12233" y="49191"/>
                    <a:pt x="12233" y="50854"/>
                  </a:cubicBezTo>
                  <a:cubicBezTo>
                    <a:pt x="12233" y="52551"/>
                    <a:pt x="10863" y="53921"/>
                    <a:pt x="9167" y="53921"/>
                  </a:cubicBezTo>
                  <a:cubicBezTo>
                    <a:pt x="7470" y="53921"/>
                    <a:pt x="6100" y="52551"/>
                    <a:pt x="6100" y="50854"/>
                  </a:cubicBezTo>
                  <a:cubicBezTo>
                    <a:pt x="6100" y="49191"/>
                    <a:pt x="7470" y="47821"/>
                    <a:pt x="9167" y="47821"/>
                  </a:cubicBezTo>
                  <a:close/>
                  <a:moveTo>
                    <a:pt x="9167" y="0"/>
                  </a:moveTo>
                  <a:cubicBezTo>
                    <a:pt x="7470" y="0"/>
                    <a:pt x="6100" y="1370"/>
                    <a:pt x="6100" y="3066"/>
                  </a:cubicBezTo>
                  <a:lnTo>
                    <a:pt x="6100" y="42243"/>
                  </a:lnTo>
                  <a:cubicBezTo>
                    <a:pt x="2545" y="43482"/>
                    <a:pt x="0" y="46875"/>
                    <a:pt x="0" y="50854"/>
                  </a:cubicBezTo>
                  <a:cubicBezTo>
                    <a:pt x="0" y="55910"/>
                    <a:pt x="4110" y="60021"/>
                    <a:pt x="9167" y="60021"/>
                  </a:cubicBezTo>
                  <a:cubicBezTo>
                    <a:pt x="14223" y="60021"/>
                    <a:pt x="18333" y="55910"/>
                    <a:pt x="18333" y="50854"/>
                  </a:cubicBezTo>
                  <a:cubicBezTo>
                    <a:pt x="18333" y="46875"/>
                    <a:pt x="15788" y="43482"/>
                    <a:pt x="12233" y="42243"/>
                  </a:cubicBezTo>
                  <a:lnTo>
                    <a:pt x="12233" y="3066"/>
                  </a:lnTo>
                  <a:cubicBezTo>
                    <a:pt x="12233" y="1370"/>
                    <a:pt x="10863" y="0"/>
                    <a:pt x="9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9"/>
            <p:cNvSpPr/>
            <p:nvPr/>
          </p:nvSpPr>
          <p:spPr>
            <a:xfrm>
              <a:off x="1650550" y="238250"/>
              <a:ext cx="504000" cy="1506100"/>
            </a:xfrm>
            <a:custGeom>
              <a:rect b="b" l="l" r="r" t="t"/>
              <a:pathLst>
                <a:path extrusionOk="0" h="60244" w="20160">
                  <a:moveTo>
                    <a:pt x="10961" y="48044"/>
                  </a:moveTo>
                  <a:cubicBezTo>
                    <a:pt x="12657" y="48044"/>
                    <a:pt x="14027" y="49381"/>
                    <a:pt x="14027" y="51078"/>
                  </a:cubicBezTo>
                  <a:cubicBezTo>
                    <a:pt x="14027" y="52741"/>
                    <a:pt x="12657" y="54111"/>
                    <a:pt x="10961" y="54111"/>
                  </a:cubicBezTo>
                  <a:cubicBezTo>
                    <a:pt x="9297" y="54111"/>
                    <a:pt x="7927" y="52741"/>
                    <a:pt x="7927" y="51078"/>
                  </a:cubicBezTo>
                  <a:cubicBezTo>
                    <a:pt x="7927" y="49381"/>
                    <a:pt x="9297" y="48044"/>
                    <a:pt x="10961" y="48044"/>
                  </a:cubicBezTo>
                  <a:close/>
                  <a:moveTo>
                    <a:pt x="3423" y="0"/>
                  </a:moveTo>
                  <a:cubicBezTo>
                    <a:pt x="2729" y="0"/>
                    <a:pt x="2034" y="234"/>
                    <a:pt x="1469" y="713"/>
                  </a:cubicBezTo>
                  <a:cubicBezTo>
                    <a:pt x="164" y="1789"/>
                    <a:pt x="1" y="3714"/>
                    <a:pt x="1077" y="5018"/>
                  </a:cubicBezTo>
                  <a:lnTo>
                    <a:pt x="7927" y="13173"/>
                  </a:lnTo>
                  <a:lnTo>
                    <a:pt x="7927" y="42433"/>
                  </a:lnTo>
                  <a:cubicBezTo>
                    <a:pt x="4372" y="43706"/>
                    <a:pt x="1795" y="47098"/>
                    <a:pt x="1795" y="51078"/>
                  </a:cubicBezTo>
                  <a:cubicBezTo>
                    <a:pt x="1795" y="56134"/>
                    <a:pt x="5905" y="60244"/>
                    <a:pt x="10961" y="60244"/>
                  </a:cubicBezTo>
                  <a:cubicBezTo>
                    <a:pt x="16017" y="60244"/>
                    <a:pt x="20160" y="56134"/>
                    <a:pt x="20160" y="51078"/>
                  </a:cubicBezTo>
                  <a:cubicBezTo>
                    <a:pt x="20160" y="47098"/>
                    <a:pt x="17583" y="43706"/>
                    <a:pt x="14027" y="42433"/>
                  </a:cubicBezTo>
                  <a:lnTo>
                    <a:pt x="14027" y="12032"/>
                  </a:lnTo>
                  <a:cubicBezTo>
                    <a:pt x="14027" y="11314"/>
                    <a:pt x="13766" y="10629"/>
                    <a:pt x="13310" y="10075"/>
                  </a:cubicBezTo>
                  <a:lnTo>
                    <a:pt x="5774" y="1071"/>
                  </a:lnTo>
                  <a:cubicBezTo>
                    <a:pt x="5158" y="365"/>
                    <a:pt x="4291" y="0"/>
                    <a:pt x="34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9"/>
            <p:cNvSpPr/>
            <p:nvPr/>
          </p:nvSpPr>
          <p:spPr>
            <a:xfrm>
              <a:off x="5445875" y="238250"/>
              <a:ext cx="504000" cy="1500400"/>
            </a:xfrm>
            <a:custGeom>
              <a:rect b="b" l="l" r="r" t="t"/>
              <a:pathLst>
                <a:path extrusionOk="0" h="60016" w="20160">
                  <a:moveTo>
                    <a:pt x="9199" y="47816"/>
                  </a:moveTo>
                  <a:cubicBezTo>
                    <a:pt x="10863" y="47816"/>
                    <a:pt x="12233" y="49186"/>
                    <a:pt x="12233" y="50849"/>
                  </a:cubicBezTo>
                  <a:cubicBezTo>
                    <a:pt x="12233" y="52546"/>
                    <a:pt x="10863" y="53916"/>
                    <a:pt x="9199" y="53916"/>
                  </a:cubicBezTo>
                  <a:cubicBezTo>
                    <a:pt x="7503" y="53916"/>
                    <a:pt x="6133" y="52546"/>
                    <a:pt x="6133" y="50849"/>
                  </a:cubicBezTo>
                  <a:cubicBezTo>
                    <a:pt x="6133" y="49186"/>
                    <a:pt x="7503" y="47816"/>
                    <a:pt x="9199" y="47816"/>
                  </a:cubicBezTo>
                  <a:close/>
                  <a:moveTo>
                    <a:pt x="16737" y="0"/>
                  </a:moveTo>
                  <a:cubicBezTo>
                    <a:pt x="15869" y="0"/>
                    <a:pt x="15002" y="365"/>
                    <a:pt x="14386" y="1071"/>
                  </a:cubicBezTo>
                  <a:lnTo>
                    <a:pt x="6851" y="10075"/>
                  </a:lnTo>
                  <a:cubicBezTo>
                    <a:pt x="6394" y="10629"/>
                    <a:pt x="6133" y="11314"/>
                    <a:pt x="6133" y="12032"/>
                  </a:cubicBezTo>
                  <a:lnTo>
                    <a:pt x="6133" y="42238"/>
                  </a:lnTo>
                  <a:cubicBezTo>
                    <a:pt x="2577" y="43477"/>
                    <a:pt x="0" y="46870"/>
                    <a:pt x="0" y="50849"/>
                  </a:cubicBezTo>
                  <a:cubicBezTo>
                    <a:pt x="0" y="55905"/>
                    <a:pt x="4143" y="60016"/>
                    <a:pt x="9199" y="60016"/>
                  </a:cubicBezTo>
                  <a:cubicBezTo>
                    <a:pt x="14255" y="60016"/>
                    <a:pt x="18365" y="55905"/>
                    <a:pt x="18365" y="50849"/>
                  </a:cubicBezTo>
                  <a:cubicBezTo>
                    <a:pt x="18365" y="46870"/>
                    <a:pt x="15788" y="43477"/>
                    <a:pt x="12233" y="42238"/>
                  </a:cubicBezTo>
                  <a:lnTo>
                    <a:pt x="12233" y="13173"/>
                  </a:lnTo>
                  <a:lnTo>
                    <a:pt x="19083" y="5018"/>
                  </a:lnTo>
                  <a:cubicBezTo>
                    <a:pt x="20160" y="3714"/>
                    <a:pt x="19996" y="1789"/>
                    <a:pt x="18692" y="713"/>
                  </a:cubicBezTo>
                  <a:cubicBezTo>
                    <a:pt x="18126" y="234"/>
                    <a:pt x="17431" y="0"/>
                    <a:pt x="16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9"/>
            <p:cNvSpPr/>
            <p:nvPr/>
          </p:nvSpPr>
          <p:spPr>
            <a:xfrm>
              <a:off x="3239950" y="2108050"/>
              <a:ext cx="601050" cy="1199625"/>
            </a:xfrm>
            <a:custGeom>
              <a:rect b="b" l="l" r="r" t="t"/>
              <a:pathLst>
                <a:path extrusionOk="0" h="47985" w="24042">
                  <a:moveTo>
                    <a:pt x="17942" y="6100"/>
                  </a:moveTo>
                  <a:lnTo>
                    <a:pt x="17942" y="20910"/>
                  </a:lnTo>
                  <a:lnTo>
                    <a:pt x="6101" y="20910"/>
                  </a:lnTo>
                  <a:lnTo>
                    <a:pt x="6101" y="6100"/>
                  </a:lnTo>
                  <a:close/>
                  <a:moveTo>
                    <a:pt x="3034" y="0"/>
                  </a:moveTo>
                  <a:cubicBezTo>
                    <a:pt x="1338" y="0"/>
                    <a:pt x="1" y="1370"/>
                    <a:pt x="1" y="3034"/>
                  </a:cubicBezTo>
                  <a:lnTo>
                    <a:pt x="1" y="44918"/>
                  </a:lnTo>
                  <a:cubicBezTo>
                    <a:pt x="1" y="46614"/>
                    <a:pt x="1338" y="47984"/>
                    <a:pt x="3034" y="47984"/>
                  </a:cubicBezTo>
                  <a:cubicBezTo>
                    <a:pt x="4731" y="47984"/>
                    <a:pt x="6101" y="46614"/>
                    <a:pt x="6101" y="44918"/>
                  </a:cubicBezTo>
                  <a:lnTo>
                    <a:pt x="6101" y="27042"/>
                  </a:lnTo>
                  <a:lnTo>
                    <a:pt x="17942" y="27042"/>
                  </a:lnTo>
                  <a:lnTo>
                    <a:pt x="17942" y="44918"/>
                  </a:lnTo>
                  <a:cubicBezTo>
                    <a:pt x="17942" y="46614"/>
                    <a:pt x="19312" y="47984"/>
                    <a:pt x="20975" y="47984"/>
                  </a:cubicBezTo>
                  <a:cubicBezTo>
                    <a:pt x="22672" y="47984"/>
                    <a:pt x="24042" y="46614"/>
                    <a:pt x="24042" y="44918"/>
                  </a:cubicBezTo>
                  <a:lnTo>
                    <a:pt x="24042" y="3034"/>
                  </a:lnTo>
                  <a:cubicBezTo>
                    <a:pt x="24042" y="1370"/>
                    <a:pt x="22672" y="0"/>
                    <a:pt x="209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9"/>
            <p:cNvSpPr/>
            <p:nvPr/>
          </p:nvSpPr>
          <p:spPr>
            <a:xfrm>
              <a:off x="4137000" y="2108050"/>
              <a:ext cx="152525" cy="1199625"/>
            </a:xfrm>
            <a:custGeom>
              <a:rect b="b" l="l" r="r" t="t"/>
              <a:pathLst>
                <a:path extrusionOk="0" h="47985" w="6101">
                  <a:moveTo>
                    <a:pt x="3034" y="0"/>
                  </a:moveTo>
                  <a:cubicBezTo>
                    <a:pt x="1371" y="0"/>
                    <a:pt x="1" y="1370"/>
                    <a:pt x="1" y="3034"/>
                  </a:cubicBezTo>
                  <a:lnTo>
                    <a:pt x="1" y="44918"/>
                  </a:lnTo>
                  <a:cubicBezTo>
                    <a:pt x="1" y="46614"/>
                    <a:pt x="1371" y="47984"/>
                    <a:pt x="3034" y="47984"/>
                  </a:cubicBezTo>
                  <a:cubicBezTo>
                    <a:pt x="4730" y="47984"/>
                    <a:pt x="6100" y="46614"/>
                    <a:pt x="6100" y="44918"/>
                  </a:cubicBezTo>
                  <a:lnTo>
                    <a:pt x="6100" y="3034"/>
                  </a:lnTo>
                  <a:cubicBezTo>
                    <a:pt x="6100" y="1370"/>
                    <a:pt x="4730" y="0"/>
                    <a:pt x="30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59"/>
          <p:cNvGrpSpPr/>
          <p:nvPr/>
        </p:nvGrpSpPr>
        <p:grpSpPr>
          <a:xfrm>
            <a:off x="313169" y="3188866"/>
            <a:ext cx="384133" cy="384133"/>
            <a:chOff x="1190625" y="238125"/>
            <a:chExt cx="5219200" cy="5219200"/>
          </a:xfrm>
        </p:grpSpPr>
        <p:sp>
          <p:nvSpPr>
            <p:cNvPr id="1135" name="Google Shape;1135;p59"/>
            <p:cNvSpPr/>
            <p:nvPr/>
          </p:nvSpPr>
          <p:spPr>
            <a:xfrm>
              <a:off x="1190625" y="2397750"/>
              <a:ext cx="1052825" cy="1870575"/>
            </a:xfrm>
            <a:custGeom>
              <a:rect b="b" l="l" r="r" t="t"/>
              <a:pathLst>
                <a:path extrusionOk="0" h="74823" w="42113">
                  <a:moveTo>
                    <a:pt x="24173" y="1"/>
                  </a:moveTo>
                  <a:cubicBezTo>
                    <a:pt x="23747" y="1"/>
                    <a:pt x="23313" y="92"/>
                    <a:pt x="22899" y="286"/>
                  </a:cubicBezTo>
                  <a:cubicBezTo>
                    <a:pt x="8970" y="6582"/>
                    <a:pt x="0" y="20543"/>
                    <a:pt x="0" y="35809"/>
                  </a:cubicBezTo>
                  <a:cubicBezTo>
                    <a:pt x="0" y="57306"/>
                    <a:pt x="17517" y="74822"/>
                    <a:pt x="39046" y="74822"/>
                  </a:cubicBezTo>
                  <a:cubicBezTo>
                    <a:pt x="40742" y="74822"/>
                    <a:pt x="42112" y="73452"/>
                    <a:pt x="42112" y="71756"/>
                  </a:cubicBezTo>
                  <a:cubicBezTo>
                    <a:pt x="42112" y="70060"/>
                    <a:pt x="40742" y="68690"/>
                    <a:pt x="39046" y="68690"/>
                  </a:cubicBezTo>
                  <a:cubicBezTo>
                    <a:pt x="20877" y="68690"/>
                    <a:pt x="6133" y="53946"/>
                    <a:pt x="6133" y="35809"/>
                  </a:cubicBezTo>
                  <a:cubicBezTo>
                    <a:pt x="6133" y="22924"/>
                    <a:pt x="13700" y="11181"/>
                    <a:pt x="25411" y="5831"/>
                  </a:cubicBezTo>
                  <a:cubicBezTo>
                    <a:pt x="26944" y="5146"/>
                    <a:pt x="27629" y="3320"/>
                    <a:pt x="26944" y="1786"/>
                  </a:cubicBezTo>
                  <a:cubicBezTo>
                    <a:pt x="26420" y="668"/>
                    <a:pt x="25323" y="1"/>
                    <a:pt x="24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9"/>
            <p:cNvSpPr/>
            <p:nvPr/>
          </p:nvSpPr>
          <p:spPr>
            <a:xfrm>
              <a:off x="1908250" y="238125"/>
              <a:ext cx="3779025" cy="2419600"/>
            </a:xfrm>
            <a:custGeom>
              <a:rect b="b" l="l" r="r" t="t"/>
              <a:pathLst>
                <a:path extrusionOk="0" h="96784" w="151161">
                  <a:moveTo>
                    <a:pt x="9167" y="6133"/>
                  </a:moveTo>
                  <a:cubicBezTo>
                    <a:pt x="10863" y="6133"/>
                    <a:pt x="12233" y="7470"/>
                    <a:pt x="12233" y="9166"/>
                  </a:cubicBezTo>
                  <a:cubicBezTo>
                    <a:pt x="12233" y="10862"/>
                    <a:pt x="10863" y="12232"/>
                    <a:pt x="9167" y="12232"/>
                  </a:cubicBezTo>
                  <a:cubicBezTo>
                    <a:pt x="7470" y="12232"/>
                    <a:pt x="6100" y="10862"/>
                    <a:pt x="6100" y="9166"/>
                  </a:cubicBezTo>
                  <a:cubicBezTo>
                    <a:pt x="6100" y="7470"/>
                    <a:pt x="7470" y="6133"/>
                    <a:pt x="9167" y="6133"/>
                  </a:cubicBezTo>
                  <a:close/>
                  <a:moveTo>
                    <a:pt x="75679" y="6133"/>
                  </a:moveTo>
                  <a:cubicBezTo>
                    <a:pt x="77375" y="6133"/>
                    <a:pt x="78745" y="7470"/>
                    <a:pt x="78745" y="9166"/>
                  </a:cubicBezTo>
                  <a:cubicBezTo>
                    <a:pt x="78745" y="10862"/>
                    <a:pt x="77375" y="12232"/>
                    <a:pt x="75679" y="12232"/>
                  </a:cubicBezTo>
                  <a:cubicBezTo>
                    <a:pt x="73982" y="12232"/>
                    <a:pt x="72612" y="10862"/>
                    <a:pt x="72612" y="9166"/>
                  </a:cubicBezTo>
                  <a:cubicBezTo>
                    <a:pt x="72612" y="7470"/>
                    <a:pt x="73982" y="6133"/>
                    <a:pt x="75679" y="6133"/>
                  </a:cubicBezTo>
                  <a:close/>
                  <a:moveTo>
                    <a:pt x="141995" y="6133"/>
                  </a:moveTo>
                  <a:cubicBezTo>
                    <a:pt x="143691" y="6133"/>
                    <a:pt x="145061" y="7470"/>
                    <a:pt x="145061" y="9166"/>
                  </a:cubicBezTo>
                  <a:cubicBezTo>
                    <a:pt x="145061" y="10862"/>
                    <a:pt x="143691" y="12232"/>
                    <a:pt x="141995" y="12232"/>
                  </a:cubicBezTo>
                  <a:cubicBezTo>
                    <a:pt x="140299" y="12232"/>
                    <a:pt x="138928" y="10862"/>
                    <a:pt x="138928" y="9166"/>
                  </a:cubicBezTo>
                  <a:cubicBezTo>
                    <a:pt x="138928" y="7470"/>
                    <a:pt x="140299" y="6133"/>
                    <a:pt x="141995" y="6133"/>
                  </a:cubicBezTo>
                  <a:close/>
                  <a:moveTo>
                    <a:pt x="47560" y="16408"/>
                  </a:moveTo>
                  <a:cubicBezTo>
                    <a:pt x="49256" y="16408"/>
                    <a:pt x="50627" y="17778"/>
                    <a:pt x="50627" y="19441"/>
                  </a:cubicBezTo>
                  <a:cubicBezTo>
                    <a:pt x="50627" y="21138"/>
                    <a:pt x="49256" y="22508"/>
                    <a:pt x="47560" y="22508"/>
                  </a:cubicBezTo>
                  <a:cubicBezTo>
                    <a:pt x="45864" y="22508"/>
                    <a:pt x="44494" y="21138"/>
                    <a:pt x="44494" y="19441"/>
                  </a:cubicBezTo>
                  <a:cubicBezTo>
                    <a:pt x="44494" y="17778"/>
                    <a:pt x="45864" y="16408"/>
                    <a:pt x="47560" y="16408"/>
                  </a:cubicBezTo>
                  <a:close/>
                  <a:moveTo>
                    <a:pt x="103797" y="16408"/>
                  </a:moveTo>
                  <a:cubicBezTo>
                    <a:pt x="105493" y="16408"/>
                    <a:pt x="106863" y="17778"/>
                    <a:pt x="106863" y="19441"/>
                  </a:cubicBezTo>
                  <a:cubicBezTo>
                    <a:pt x="106863" y="21138"/>
                    <a:pt x="105493" y="22508"/>
                    <a:pt x="103797" y="22508"/>
                  </a:cubicBezTo>
                  <a:cubicBezTo>
                    <a:pt x="102101" y="22508"/>
                    <a:pt x="100731" y="21138"/>
                    <a:pt x="100731" y="19441"/>
                  </a:cubicBezTo>
                  <a:cubicBezTo>
                    <a:pt x="100731" y="17778"/>
                    <a:pt x="102101" y="16408"/>
                    <a:pt x="103797" y="16408"/>
                  </a:cubicBezTo>
                  <a:close/>
                  <a:moveTo>
                    <a:pt x="9167" y="0"/>
                  </a:moveTo>
                  <a:cubicBezTo>
                    <a:pt x="4111" y="0"/>
                    <a:pt x="0" y="4110"/>
                    <a:pt x="0" y="9166"/>
                  </a:cubicBezTo>
                  <a:cubicBezTo>
                    <a:pt x="0" y="14222"/>
                    <a:pt x="4111" y="18332"/>
                    <a:pt x="9167" y="18332"/>
                  </a:cubicBezTo>
                  <a:cubicBezTo>
                    <a:pt x="10308" y="18332"/>
                    <a:pt x="11385" y="18137"/>
                    <a:pt x="12396" y="17745"/>
                  </a:cubicBezTo>
                  <a:lnTo>
                    <a:pt x="19768" y="26553"/>
                  </a:lnTo>
                  <a:lnTo>
                    <a:pt x="19768" y="84322"/>
                  </a:lnTo>
                  <a:cubicBezTo>
                    <a:pt x="16734" y="83539"/>
                    <a:pt x="13570" y="83181"/>
                    <a:pt x="10341" y="83181"/>
                  </a:cubicBezTo>
                  <a:cubicBezTo>
                    <a:pt x="8645" y="83181"/>
                    <a:pt x="7275" y="84551"/>
                    <a:pt x="7275" y="86214"/>
                  </a:cubicBezTo>
                  <a:cubicBezTo>
                    <a:pt x="7275" y="87911"/>
                    <a:pt x="8645" y="89281"/>
                    <a:pt x="10341" y="89281"/>
                  </a:cubicBezTo>
                  <a:cubicBezTo>
                    <a:pt x="17680" y="89281"/>
                    <a:pt x="24661" y="91662"/>
                    <a:pt x="30467" y="96131"/>
                  </a:cubicBezTo>
                  <a:cubicBezTo>
                    <a:pt x="30989" y="96555"/>
                    <a:pt x="31642" y="96783"/>
                    <a:pt x="32327" y="96783"/>
                  </a:cubicBezTo>
                  <a:cubicBezTo>
                    <a:pt x="32686" y="96783"/>
                    <a:pt x="33077" y="96718"/>
                    <a:pt x="33436" y="96587"/>
                  </a:cubicBezTo>
                  <a:cubicBezTo>
                    <a:pt x="34414" y="96196"/>
                    <a:pt x="35132" y="95315"/>
                    <a:pt x="35328" y="94271"/>
                  </a:cubicBezTo>
                  <a:cubicBezTo>
                    <a:pt x="39731" y="69643"/>
                    <a:pt x="61130" y="51768"/>
                    <a:pt x="86215" y="51768"/>
                  </a:cubicBezTo>
                  <a:cubicBezTo>
                    <a:pt x="105395" y="51768"/>
                    <a:pt x="122912" y="62271"/>
                    <a:pt x="131915" y="79234"/>
                  </a:cubicBezTo>
                  <a:cubicBezTo>
                    <a:pt x="132457" y="80249"/>
                    <a:pt x="133513" y="80843"/>
                    <a:pt x="134609" y="80843"/>
                  </a:cubicBezTo>
                  <a:cubicBezTo>
                    <a:pt x="135098" y="80843"/>
                    <a:pt x="135595" y="80725"/>
                    <a:pt x="136058" y="80473"/>
                  </a:cubicBezTo>
                  <a:cubicBezTo>
                    <a:pt x="137526" y="79690"/>
                    <a:pt x="138113" y="77831"/>
                    <a:pt x="137297" y="76363"/>
                  </a:cubicBezTo>
                  <a:cubicBezTo>
                    <a:pt x="135601" y="73134"/>
                    <a:pt x="133611" y="70100"/>
                    <a:pt x="131393" y="67327"/>
                  </a:cubicBezTo>
                  <a:lnTo>
                    <a:pt x="131393" y="26553"/>
                  </a:lnTo>
                  <a:lnTo>
                    <a:pt x="138798" y="17745"/>
                  </a:lnTo>
                  <a:cubicBezTo>
                    <a:pt x="139777" y="18137"/>
                    <a:pt x="140853" y="18332"/>
                    <a:pt x="141995" y="18332"/>
                  </a:cubicBezTo>
                  <a:cubicBezTo>
                    <a:pt x="147051" y="18332"/>
                    <a:pt x="151161" y="14222"/>
                    <a:pt x="151161" y="9166"/>
                  </a:cubicBezTo>
                  <a:cubicBezTo>
                    <a:pt x="151161" y="4110"/>
                    <a:pt x="147051" y="0"/>
                    <a:pt x="141995" y="0"/>
                  </a:cubicBezTo>
                  <a:cubicBezTo>
                    <a:pt x="136939" y="0"/>
                    <a:pt x="132829" y="4110"/>
                    <a:pt x="132829" y="9166"/>
                  </a:cubicBezTo>
                  <a:cubicBezTo>
                    <a:pt x="132829" y="10862"/>
                    <a:pt x="133285" y="12461"/>
                    <a:pt x="134101" y="13831"/>
                  </a:cubicBezTo>
                  <a:lnTo>
                    <a:pt x="125978" y="23486"/>
                  </a:lnTo>
                  <a:cubicBezTo>
                    <a:pt x="125522" y="24041"/>
                    <a:pt x="125261" y="24726"/>
                    <a:pt x="125261" y="25443"/>
                  </a:cubicBezTo>
                  <a:lnTo>
                    <a:pt x="125261" y="60803"/>
                  </a:lnTo>
                  <a:cubicBezTo>
                    <a:pt x="119911" y="55878"/>
                    <a:pt x="113648" y="52029"/>
                    <a:pt x="106863" y="49419"/>
                  </a:cubicBezTo>
                  <a:lnTo>
                    <a:pt x="106863" y="28086"/>
                  </a:lnTo>
                  <a:cubicBezTo>
                    <a:pt x="110419" y="26814"/>
                    <a:pt x="112963" y="23421"/>
                    <a:pt x="112963" y="19441"/>
                  </a:cubicBezTo>
                  <a:cubicBezTo>
                    <a:pt x="112963" y="14385"/>
                    <a:pt x="108853" y="10275"/>
                    <a:pt x="103797" y="10275"/>
                  </a:cubicBezTo>
                  <a:cubicBezTo>
                    <a:pt x="98741" y="10275"/>
                    <a:pt x="94631" y="14385"/>
                    <a:pt x="94631" y="19441"/>
                  </a:cubicBezTo>
                  <a:cubicBezTo>
                    <a:pt x="94631" y="23421"/>
                    <a:pt x="97175" y="26814"/>
                    <a:pt x="100731" y="28086"/>
                  </a:cubicBezTo>
                  <a:lnTo>
                    <a:pt x="100731" y="47495"/>
                  </a:lnTo>
                  <a:cubicBezTo>
                    <a:pt x="96066" y="46288"/>
                    <a:pt x="91206" y="45635"/>
                    <a:pt x="86215" y="45635"/>
                  </a:cubicBezTo>
                  <a:cubicBezTo>
                    <a:pt x="83703" y="45635"/>
                    <a:pt x="81191" y="45798"/>
                    <a:pt x="78745" y="46124"/>
                  </a:cubicBezTo>
                  <a:lnTo>
                    <a:pt x="78745" y="17810"/>
                  </a:lnTo>
                  <a:cubicBezTo>
                    <a:pt x="82300" y="16538"/>
                    <a:pt x="84845" y="13146"/>
                    <a:pt x="84845" y="9166"/>
                  </a:cubicBezTo>
                  <a:cubicBezTo>
                    <a:pt x="84845" y="4110"/>
                    <a:pt x="80735" y="0"/>
                    <a:pt x="75679" y="0"/>
                  </a:cubicBezTo>
                  <a:cubicBezTo>
                    <a:pt x="70622" y="0"/>
                    <a:pt x="66512" y="4110"/>
                    <a:pt x="66512" y="9166"/>
                  </a:cubicBezTo>
                  <a:cubicBezTo>
                    <a:pt x="66512" y="13146"/>
                    <a:pt x="69057" y="16538"/>
                    <a:pt x="72612" y="17810"/>
                  </a:cubicBezTo>
                  <a:lnTo>
                    <a:pt x="72612" y="47266"/>
                  </a:lnTo>
                  <a:cubicBezTo>
                    <a:pt x="64523" y="49191"/>
                    <a:pt x="57020" y="52844"/>
                    <a:pt x="50627" y="57868"/>
                  </a:cubicBezTo>
                  <a:lnTo>
                    <a:pt x="50627" y="28086"/>
                  </a:lnTo>
                  <a:cubicBezTo>
                    <a:pt x="54182" y="26814"/>
                    <a:pt x="56726" y="23421"/>
                    <a:pt x="56726" y="19441"/>
                  </a:cubicBezTo>
                  <a:cubicBezTo>
                    <a:pt x="56726" y="14385"/>
                    <a:pt x="52616" y="10275"/>
                    <a:pt x="47560" y="10275"/>
                  </a:cubicBezTo>
                  <a:cubicBezTo>
                    <a:pt x="42504" y="10275"/>
                    <a:pt x="38394" y="14385"/>
                    <a:pt x="38394" y="19441"/>
                  </a:cubicBezTo>
                  <a:cubicBezTo>
                    <a:pt x="38394" y="23421"/>
                    <a:pt x="40938" y="26814"/>
                    <a:pt x="44494" y="28086"/>
                  </a:cubicBezTo>
                  <a:lnTo>
                    <a:pt x="44494" y="63380"/>
                  </a:lnTo>
                  <a:cubicBezTo>
                    <a:pt x="37840" y="70296"/>
                    <a:pt x="32849" y="78940"/>
                    <a:pt x="30304" y="88661"/>
                  </a:cubicBezTo>
                  <a:cubicBezTo>
                    <a:pt x="28869" y="87813"/>
                    <a:pt x="27401" y="87030"/>
                    <a:pt x="25901" y="86377"/>
                  </a:cubicBezTo>
                  <a:lnTo>
                    <a:pt x="25901" y="25443"/>
                  </a:lnTo>
                  <a:cubicBezTo>
                    <a:pt x="25901" y="24726"/>
                    <a:pt x="25640" y="24041"/>
                    <a:pt x="25183" y="23486"/>
                  </a:cubicBezTo>
                  <a:lnTo>
                    <a:pt x="17061" y="13831"/>
                  </a:lnTo>
                  <a:cubicBezTo>
                    <a:pt x="17876" y="12461"/>
                    <a:pt x="18333" y="10862"/>
                    <a:pt x="18333" y="9166"/>
                  </a:cubicBezTo>
                  <a:cubicBezTo>
                    <a:pt x="18333" y="4110"/>
                    <a:pt x="14223" y="0"/>
                    <a:pt x="9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9"/>
            <p:cNvSpPr/>
            <p:nvPr/>
          </p:nvSpPr>
          <p:spPr>
            <a:xfrm>
              <a:off x="5313775" y="2439775"/>
              <a:ext cx="1096050" cy="1828550"/>
            </a:xfrm>
            <a:custGeom>
              <a:rect b="b" l="l" r="r" t="t"/>
              <a:pathLst>
                <a:path extrusionOk="0" h="73142" w="43842">
                  <a:moveTo>
                    <a:pt x="3348" y="1"/>
                  </a:moveTo>
                  <a:cubicBezTo>
                    <a:pt x="3126" y="1"/>
                    <a:pt x="2901" y="24"/>
                    <a:pt x="2675" y="73"/>
                  </a:cubicBezTo>
                  <a:cubicBezTo>
                    <a:pt x="1044" y="464"/>
                    <a:pt x="0" y="2095"/>
                    <a:pt x="391" y="3759"/>
                  </a:cubicBezTo>
                  <a:cubicBezTo>
                    <a:pt x="1272" y="7543"/>
                    <a:pt x="1696" y="11425"/>
                    <a:pt x="1696" y="15372"/>
                  </a:cubicBezTo>
                  <a:cubicBezTo>
                    <a:pt x="1696" y="16546"/>
                    <a:pt x="1664" y="17785"/>
                    <a:pt x="1566" y="18992"/>
                  </a:cubicBezTo>
                  <a:cubicBezTo>
                    <a:pt x="1501" y="20036"/>
                    <a:pt x="1957" y="21047"/>
                    <a:pt x="2805" y="21667"/>
                  </a:cubicBezTo>
                  <a:cubicBezTo>
                    <a:pt x="3352" y="22052"/>
                    <a:pt x="3974" y="22248"/>
                    <a:pt x="4601" y="22248"/>
                  </a:cubicBezTo>
                  <a:cubicBezTo>
                    <a:pt x="4984" y="22248"/>
                    <a:pt x="5370" y="22175"/>
                    <a:pt x="5741" y="22026"/>
                  </a:cubicBezTo>
                  <a:cubicBezTo>
                    <a:pt x="8514" y="20950"/>
                    <a:pt x="11417" y="20395"/>
                    <a:pt x="14385" y="20395"/>
                  </a:cubicBezTo>
                  <a:cubicBezTo>
                    <a:pt x="27270" y="20395"/>
                    <a:pt x="37709" y="30833"/>
                    <a:pt x="37709" y="43686"/>
                  </a:cubicBezTo>
                  <a:cubicBezTo>
                    <a:pt x="37709" y="56570"/>
                    <a:pt x="27270" y="67009"/>
                    <a:pt x="14385" y="67009"/>
                  </a:cubicBezTo>
                  <a:lnTo>
                    <a:pt x="4371" y="67009"/>
                  </a:lnTo>
                  <a:cubicBezTo>
                    <a:pt x="2675" y="67009"/>
                    <a:pt x="1305" y="68379"/>
                    <a:pt x="1305" y="70075"/>
                  </a:cubicBezTo>
                  <a:cubicBezTo>
                    <a:pt x="1305" y="71771"/>
                    <a:pt x="2675" y="73141"/>
                    <a:pt x="4371" y="73141"/>
                  </a:cubicBezTo>
                  <a:lnTo>
                    <a:pt x="14385" y="73141"/>
                  </a:lnTo>
                  <a:cubicBezTo>
                    <a:pt x="30630" y="73141"/>
                    <a:pt x="43841" y="59930"/>
                    <a:pt x="43841" y="43686"/>
                  </a:cubicBezTo>
                  <a:cubicBezTo>
                    <a:pt x="43841" y="27474"/>
                    <a:pt x="30630" y="14263"/>
                    <a:pt x="14385" y="14263"/>
                  </a:cubicBezTo>
                  <a:cubicBezTo>
                    <a:pt x="12167" y="14263"/>
                    <a:pt x="9949" y="14523"/>
                    <a:pt x="7829" y="15013"/>
                  </a:cubicBezTo>
                  <a:cubicBezTo>
                    <a:pt x="7796" y="10740"/>
                    <a:pt x="7307" y="6499"/>
                    <a:pt x="6361" y="2389"/>
                  </a:cubicBezTo>
                  <a:cubicBezTo>
                    <a:pt x="6023" y="951"/>
                    <a:pt x="4759" y="1"/>
                    <a:pt x="33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9"/>
            <p:cNvSpPr/>
            <p:nvPr/>
          </p:nvSpPr>
          <p:spPr>
            <a:xfrm>
              <a:off x="4029350" y="4114975"/>
              <a:ext cx="862000" cy="1342350"/>
            </a:xfrm>
            <a:custGeom>
              <a:rect b="b" l="l" r="r" t="t"/>
              <a:pathLst>
                <a:path extrusionOk="0" h="53694" w="34480">
                  <a:moveTo>
                    <a:pt x="18953" y="41493"/>
                  </a:moveTo>
                  <a:cubicBezTo>
                    <a:pt x="20649" y="41493"/>
                    <a:pt x="22019" y="42831"/>
                    <a:pt x="22019" y="44527"/>
                  </a:cubicBezTo>
                  <a:cubicBezTo>
                    <a:pt x="22019" y="46223"/>
                    <a:pt x="20649" y="47593"/>
                    <a:pt x="18953" y="47593"/>
                  </a:cubicBezTo>
                  <a:cubicBezTo>
                    <a:pt x="17257" y="47593"/>
                    <a:pt x="15887" y="46223"/>
                    <a:pt x="15887" y="44527"/>
                  </a:cubicBezTo>
                  <a:cubicBezTo>
                    <a:pt x="15887" y="42831"/>
                    <a:pt x="17257" y="41493"/>
                    <a:pt x="18953" y="41493"/>
                  </a:cubicBezTo>
                  <a:close/>
                  <a:moveTo>
                    <a:pt x="3067" y="1"/>
                  </a:moveTo>
                  <a:cubicBezTo>
                    <a:pt x="1371" y="1"/>
                    <a:pt x="1" y="1371"/>
                    <a:pt x="1" y="3067"/>
                  </a:cubicBezTo>
                  <a:cubicBezTo>
                    <a:pt x="1" y="4763"/>
                    <a:pt x="1371" y="6133"/>
                    <a:pt x="3067" y="6133"/>
                  </a:cubicBezTo>
                  <a:lnTo>
                    <a:pt x="15887" y="6133"/>
                  </a:lnTo>
                  <a:lnTo>
                    <a:pt x="15887" y="35883"/>
                  </a:lnTo>
                  <a:cubicBezTo>
                    <a:pt x="12331" y="37155"/>
                    <a:pt x="9787" y="40547"/>
                    <a:pt x="9787" y="44527"/>
                  </a:cubicBezTo>
                  <a:cubicBezTo>
                    <a:pt x="9787" y="49583"/>
                    <a:pt x="13897" y="53693"/>
                    <a:pt x="18953" y="53693"/>
                  </a:cubicBezTo>
                  <a:cubicBezTo>
                    <a:pt x="24009" y="53693"/>
                    <a:pt x="28119" y="49583"/>
                    <a:pt x="28119" y="44527"/>
                  </a:cubicBezTo>
                  <a:cubicBezTo>
                    <a:pt x="28119" y="40547"/>
                    <a:pt x="25575" y="37155"/>
                    <a:pt x="22019" y="35883"/>
                  </a:cubicBezTo>
                  <a:lnTo>
                    <a:pt x="22019" y="6133"/>
                  </a:lnTo>
                  <a:lnTo>
                    <a:pt x="31414" y="6133"/>
                  </a:lnTo>
                  <a:cubicBezTo>
                    <a:pt x="33110" y="6133"/>
                    <a:pt x="34480" y="4763"/>
                    <a:pt x="34480" y="3067"/>
                  </a:cubicBezTo>
                  <a:cubicBezTo>
                    <a:pt x="34480" y="1371"/>
                    <a:pt x="33110" y="1"/>
                    <a:pt x="314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9"/>
            <p:cNvSpPr/>
            <p:nvPr/>
          </p:nvSpPr>
          <p:spPr>
            <a:xfrm>
              <a:off x="2721300" y="4114975"/>
              <a:ext cx="848950" cy="1342350"/>
            </a:xfrm>
            <a:custGeom>
              <a:rect b="b" l="l" r="r" t="t"/>
              <a:pathLst>
                <a:path extrusionOk="0" h="53694" w="33958">
                  <a:moveTo>
                    <a:pt x="15038" y="41493"/>
                  </a:moveTo>
                  <a:cubicBezTo>
                    <a:pt x="16734" y="41493"/>
                    <a:pt x="18105" y="42831"/>
                    <a:pt x="18105" y="44527"/>
                  </a:cubicBezTo>
                  <a:cubicBezTo>
                    <a:pt x="18105" y="46223"/>
                    <a:pt x="16734" y="47593"/>
                    <a:pt x="15038" y="47593"/>
                  </a:cubicBezTo>
                  <a:cubicBezTo>
                    <a:pt x="13342" y="47593"/>
                    <a:pt x="11972" y="46223"/>
                    <a:pt x="11972" y="44527"/>
                  </a:cubicBezTo>
                  <a:cubicBezTo>
                    <a:pt x="11972" y="42831"/>
                    <a:pt x="13342" y="41493"/>
                    <a:pt x="15038" y="41493"/>
                  </a:cubicBezTo>
                  <a:close/>
                  <a:moveTo>
                    <a:pt x="3067" y="1"/>
                  </a:moveTo>
                  <a:cubicBezTo>
                    <a:pt x="1371" y="1"/>
                    <a:pt x="0" y="1371"/>
                    <a:pt x="0" y="3067"/>
                  </a:cubicBezTo>
                  <a:cubicBezTo>
                    <a:pt x="0" y="4763"/>
                    <a:pt x="1371" y="6133"/>
                    <a:pt x="3067" y="6133"/>
                  </a:cubicBezTo>
                  <a:lnTo>
                    <a:pt x="11972" y="6133"/>
                  </a:lnTo>
                  <a:lnTo>
                    <a:pt x="11972" y="35883"/>
                  </a:lnTo>
                  <a:cubicBezTo>
                    <a:pt x="8416" y="37155"/>
                    <a:pt x="5872" y="40547"/>
                    <a:pt x="5872" y="44527"/>
                  </a:cubicBezTo>
                  <a:cubicBezTo>
                    <a:pt x="5872" y="49583"/>
                    <a:pt x="9982" y="53693"/>
                    <a:pt x="15038" y="53693"/>
                  </a:cubicBezTo>
                  <a:cubicBezTo>
                    <a:pt x="20094" y="53693"/>
                    <a:pt x="24204" y="49583"/>
                    <a:pt x="24204" y="44527"/>
                  </a:cubicBezTo>
                  <a:cubicBezTo>
                    <a:pt x="24204" y="40547"/>
                    <a:pt x="21660" y="37155"/>
                    <a:pt x="18105" y="35883"/>
                  </a:cubicBezTo>
                  <a:lnTo>
                    <a:pt x="18105" y="6133"/>
                  </a:lnTo>
                  <a:lnTo>
                    <a:pt x="30924" y="6133"/>
                  </a:lnTo>
                  <a:cubicBezTo>
                    <a:pt x="32588" y="6133"/>
                    <a:pt x="33958" y="4763"/>
                    <a:pt x="33958" y="3067"/>
                  </a:cubicBezTo>
                  <a:cubicBezTo>
                    <a:pt x="33958" y="1371"/>
                    <a:pt x="32588" y="1"/>
                    <a:pt x="30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9"/>
            <p:cNvSpPr/>
            <p:nvPr/>
          </p:nvSpPr>
          <p:spPr>
            <a:xfrm>
              <a:off x="2056675" y="3455250"/>
              <a:ext cx="656500" cy="2002075"/>
            </a:xfrm>
            <a:custGeom>
              <a:rect b="b" l="l" r="r" t="t"/>
              <a:pathLst>
                <a:path extrusionOk="0" h="80083" w="26260">
                  <a:moveTo>
                    <a:pt x="17093" y="6133"/>
                  </a:moveTo>
                  <a:cubicBezTo>
                    <a:pt x="18789" y="6133"/>
                    <a:pt x="20159" y="7503"/>
                    <a:pt x="20159" y="9167"/>
                  </a:cubicBezTo>
                  <a:cubicBezTo>
                    <a:pt x="20159" y="10863"/>
                    <a:pt x="18789" y="12233"/>
                    <a:pt x="17093" y="12233"/>
                  </a:cubicBezTo>
                  <a:cubicBezTo>
                    <a:pt x="15397" y="12233"/>
                    <a:pt x="14027" y="10863"/>
                    <a:pt x="14027" y="9167"/>
                  </a:cubicBezTo>
                  <a:cubicBezTo>
                    <a:pt x="14027" y="7503"/>
                    <a:pt x="15397" y="6133"/>
                    <a:pt x="17093" y="6133"/>
                  </a:cubicBezTo>
                  <a:close/>
                  <a:moveTo>
                    <a:pt x="17093" y="0"/>
                  </a:moveTo>
                  <a:cubicBezTo>
                    <a:pt x="12037" y="0"/>
                    <a:pt x="7927" y="4143"/>
                    <a:pt x="7927" y="9167"/>
                  </a:cubicBezTo>
                  <a:cubicBezTo>
                    <a:pt x="7927" y="13179"/>
                    <a:pt x="10471" y="16571"/>
                    <a:pt x="14027" y="17811"/>
                  </a:cubicBezTo>
                  <a:lnTo>
                    <a:pt x="14027" y="59629"/>
                  </a:lnTo>
                  <a:lnTo>
                    <a:pt x="1077" y="75059"/>
                  </a:lnTo>
                  <a:cubicBezTo>
                    <a:pt x="0" y="76363"/>
                    <a:pt x="163" y="78288"/>
                    <a:pt x="1468" y="79364"/>
                  </a:cubicBezTo>
                  <a:cubicBezTo>
                    <a:pt x="2023" y="79854"/>
                    <a:pt x="2740" y="80082"/>
                    <a:pt x="3425" y="80082"/>
                  </a:cubicBezTo>
                  <a:cubicBezTo>
                    <a:pt x="4306" y="80082"/>
                    <a:pt x="5154" y="79723"/>
                    <a:pt x="5774" y="79006"/>
                  </a:cubicBezTo>
                  <a:lnTo>
                    <a:pt x="19442" y="62696"/>
                  </a:lnTo>
                  <a:cubicBezTo>
                    <a:pt x="19898" y="62141"/>
                    <a:pt x="20159" y="61456"/>
                    <a:pt x="20159" y="60739"/>
                  </a:cubicBezTo>
                  <a:lnTo>
                    <a:pt x="20159" y="17811"/>
                  </a:lnTo>
                  <a:cubicBezTo>
                    <a:pt x="23715" y="16571"/>
                    <a:pt x="26259" y="13179"/>
                    <a:pt x="26259" y="9167"/>
                  </a:cubicBezTo>
                  <a:cubicBezTo>
                    <a:pt x="26259" y="4143"/>
                    <a:pt x="22149" y="0"/>
                    <a:pt x="17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9"/>
            <p:cNvSpPr/>
            <p:nvPr/>
          </p:nvSpPr>
          <p:spPr>
            <a:xfrm>
              <a:off x="3571050" y="3455250"/>
              <a:ext cx="458325" cy="2002075"/>
            </a:xfrm>
            <a:custGeom>
              <a:rect b="b" l="l" r="r" t="t"/>
              <a:pathLst>
                <a:path extrusionOk="0" h="80083" w="18333">
                  <a:moveTo>
                    <a:pt x="9167" y="6133"/>
                  </a:moveTo>
                  <a:cubicBezTo>
                    <a:pt x="10863" y="6133"/>
                    <a:pt x="12233" y="7503"/>
                    <a:pt x="12233" y="9167"/>
                  </a:cubicBezTo>
                  <a:cubicBezTo>
                    <a:pt x="12233" y="10863"/>
                    <a:pt x="10863" y="12233"/>
                    <a:pt x="9167" y="12233"/>
                  </a:cubicBezTo>
                  <a:cubicBezTo>
                    <a:pt x="7470" y="12233"/>
                    <a:pt x="6100" y="10863"/>
                    <a:pt x="6100" y="9167"/>
                  </a:cubicBezTo>
                  <a:cubicBezTo>
                    <a:pt x="6100" y="7503"/>
                    <a:pt x="7470" y="6133"/>
                    <a:pt x="9167" y="6133"/>
                  </a:cubicBezTo>
                  <a:close/>
                  <a:moveTo>
                    <a:pt x="9167" y="0"/>
                  </a:moveTo>
                  <a:cubicBezTo>
                    <a:pt x="4110" y="0"/>
                    <a:pt x="0" y="4143"/>
                    <a:pt x="0" y="9167"/>
                  </a:cubicBezTo>
                  <a:cubicBezTo>
                    <a:pt x="0" y="13179"/>
                    <a:pt x="2545" y="16571"/>
                    <a:pt x="6100" y="17811"/>
                  </a:cubicBezTo>
                  <a:lnTo>
                    <a:pt x="6100" y="77016"/>
                  </a:lnTo>
                  <a:cubicBezTo>
                    <a:pt x="6100" y="78712"/>
                    <a:pt x="7470" y="80082"/>
                    <a:pt x="9167" y="80082"/>
                  </a:cubicBezTo>
                  <a:cubicBezTo>
                    <a:pt x="10863" y="80082"/>
                    <a:pt x="12233" y="78712"/>
                    <a:pt x="12233" y="77016"/>
                  </a:cubicBezTo>
                  <a:lnTo>
                    <a:pt x="12233" y="17811"/>
                  </a:lnTo>
                  <a:cubicBezTo>
                    <a:pt x="15788" y="16571"/>
                    <a:pt x="18333" y="13179"/>
                    <a:pt x="18333" y="9167"/>
                  </a:cubicBezTo>
                  <a:cubicBezTo>
                    <a:pt x="18333" y="4143"/>
                    <a:pt x="14223" y="0"/>
                    <a:pt x="9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9"/>
            <p:cNvSpPr/>
            <p:nvPr/>
          </p:nvSpPr>
          <p:spPr>
            <a:xfrm>
              <a:off x="4887250" y="3455250"/>
              <a:ext cx="656500" cy="2002075"/>
            </a:xfrm>
            <a:custGeom>
              <a:rect b="b" l="l" r="r" t="t"/>
              <a:pathLst>
                <a:path extrusionOk="0" h="80083" w="26260">
                  <a:moveTo>
                    <a:pt x="9167" y="6133"/>
                  </a:moveTo>
                  <a:cubicBezTo>
                    <a:pt x="10863" y="6133"/>
                    <a:pt x="12233" y="7503"/>
                    <a:pt x="12233" y="9167"/>
                  </a:cubicBezTo>
                  <a:cubicBezTo>
                    <a:pt x="12233" y="10863"/>
                    <a:pt x="10863" y="12233"/>
                    <a:pt x="9167" y="12233"/>
                  </a:cubicBezTo>
                  <a:cubicBezTo>
                    <a:pt x="7471" y="12233"/>
                    <a:pt x="6101" y="10863"/>
                    <a:pt x="6101" y="9167"/>
                  </a:cubicBezTo>
                  <a:cubicBezTo>
                    <a:pt x="6101" y="7503"/>
                    <a:pt x="7471" y="6133"/>
                    <a:pt x="9167" y="6133"/>
                  </a:cubicBezTo>
                  <a:close/>
                  <a:moveTo>
                    <a:pt x="9167" y="0"/>
                  </a:moveTo>
                  <a:cubicBezTo>
                    <a:pt x="4111" y="0"/>
                    <a:pt x="1" y="4143"/>
                    <a:pt x="1" y="9167"/>
                  </a:cubicBezTo>
                  <a:cubicBezTo>
                    <a:pt x="1" y="13179"/>
                    <a:pt x="2545" y="16571"/>
                    <a:pt x="6101" y="17811"/>
                  </a:cubicBezTo>
                  <a:lnTo>
                    <a:pt x="6101" y="60739"/>
                  </a:lnTo>
                  <a:cubicBezTo>
                    <a:pt x="6101" y="61456"/>
                    <a:pt x="6362" y="62141"/>
                    <a:pt x="6818" y="62696"/>
                  </a:cubicBezTo>
                  <a:lnTo>
                    <a:pt x="20486" y="79006"/>
                  </a:lnTo>
                  <a:cubicBezTo>
                    <a:pt x="21106" y="79723"/>
                    <a:pt x="21954" y="80082"/>
                    <a:pt x="22835" y="80082"/>
                  </a:cubicBezTo>
                  <a:cubicBezTo>
                    <a:pt x="23520" y="80082"/>
                    <a:pt x="24237" y="79854"/>
                    <a:pt x="24792" y="79364"/>
                  </a:cubicBezTo>
                  <a:cubicBezTo>
                    <a:pt x="26097" y="78288"/>
                    <a:pt x="26260" y="76363"/>
                    <a:pt x="25183" y="75059"/>
                  </a:cubicBezTo>
                  <a:lnTo>
                    <a:pt x="12233" y="59629"/>
                  </a:lnTo>
                  <a:lnTo>
                    <a:pt x="12233" y="17811"/>
                  </a:lnTo>
                  <a:cubicBezTo>
                    <a:pt x="15789" y="16571"/>
                    <a:pt x="18333" y="13179"/>
                    <a:pt x="18333" y="9167"/>
                  </a:cubicBezTo>
                  <a:cubicBezTo>
                    <a:pt x="18333" y="4143"/>
                    <a:pt x="14223" y="0"/>
                    <a:pt x="9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3" name="Google Shape;1143;p59"/>
          <p:cNvPicPr preferRelativeResize="0"/>
          <p:nvPr/>
        </p:nvPicPr>
        <p:blipFill>
          <a:blip r:embed="rId5">
            <a:alphaModFix/>
          </a:blip>
          <a:stretch>
            <a:fillRect/>
          </a:stretch>
        </p:blipFill>
        <p:spPr>
          <a:xfrm>
            <a:off x="1229100" y="3707125"/>
            <a:ext cx="5438401" cy="384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107"/>
                                        </p:tgtEl>
                                        <p:attrNameLst>
                                          <p:attrName>style.visibility</p:attrName>
                                        </p:attrNameLst>
                                      </p:cBhvr>
                                      <p:to>
                                        <p:strVal val="visible"/>
                                      </p:to>
                                    </p:set>
                                    <p:anim calcmode="lin" valueType="num">
                                      <p:cBhvr additive="base">
                                        <p:cTn dur="1000"/>
                                        <p:tgtEl>
                                          <p:spTgt spid="11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4"/>
                                        </p:tgtEl>
                                        <p:attrNameLst>
                                          <p:attrName>style.visibility</p:attrName>
                                        </p:attrNameLst>
                                      </p:cBhvr>
                                      <p:to>
                                        <p:strVal val="visible"/>
                                      </p:to>
                                    </p:set>
                                    <p:anim calcmode="lin" valueType="num">
                                      <p:cBhvr additive="base">
                                        <p:cTn dur="1000"/>
                                        <p:tgtEl>
                                          <p:spTgt spid="112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34"/>
                                        </p:tgtEl>
                                        <p:attrNameLst>
                                          <p:attrName>style.visibility</p:attrName>
                                        </p:attrNameLst>
                                      </p:cBhvr>
                                      <p:to>
                                        <p:strVal val="visible"/>
                                      </p:to>
                                    </p:set>
                                    <p:anim calcmode="lin" valueType="num">
                                      <p:cBhvr additive="base">
                                        <p:cTn dur="1000"/>
                                        <p:tgtEl>
                                          <p:spTgt spid="11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02"/>
                                        </p:tgtEl>
                                        <p:attrNameLst>
                                          <p:attrName>style.visibility</p:attrName>
                                        </p:attrNameLst>
                                      </p:cBhvr>
                                      <p:to>
                                        <p:strVal val="visible"/>
                                      </p:to>
                                    </p:set>
                                    <p:anim calcmode="lin" valueType="num">
                                      <p:cBhvr additive="base">
                                        <p:cTn dur="1000"/>
                                        <p:tgtEl>
                                          <p:spTgt spid="11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graphicFrame>
        <p:nvGraphicFramePr>
          <p:cNvPr id="1148" name="Google Shape;1148;p60"/>
          <p:cNvGraphicFramePr/>
          <p:nvPr/>
        </p:nvGraphicFramePr>
        <p:xfrm>
          <a:off x="720000" y="1010275"/>
          <a:ext cx="3000000" cy="3000000"/>
        </p:xfrm>
        <a:graphic>
          <a:graphicData uri="http://schemas.openxmlformats.org/drawingml/2006/table">
            <a:tbl>
              <a:tblPr>
                <a:noFill/>
                <a:tableStyleId>{DC1F8A7D-249E-445F-9D3E-4242AC4C76D8}</a:tableStyleId>
              </a:tblPr>
              <a:tblGrid>
                <a:gridCol w="2073800"/>
                <a:gridCol w="1651450"/>
                <a:gridCol w="3978750"/>
              </a:tblGrid>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Rule Category</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lt2"/>
                      </a:solidFill>
                      <a:prstDash val="solid"/>
                      <a:round/>
                      <a:headEnd len="sm" w="sm" type="none"/>
                      <a:tailEnd len="sm" w="sm" type="none"/>
                    </a:lnB>
                    <a:solidFill>
                      <a:srgbClr val="0C343D"/>
                    </a:solidFill>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Weight (Wi)</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lt2"/>
                      </a:solidFill>
                      <a:prstDash val="solid"/>
                      <a:round/>
                      <a:headEnd len="sm" w="sm" type="none"/>
                      <a:tailEnd len="sm" w="sm" type="none"/>
                    </a:lnB>
                    <a:solidFill>
                      <a:srgbClr val="0C343D"/>
                    </a:solidFill>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Example</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lt2"/>
                      </a:solidFill>
                      <a:prstDash val="solid"/>
                      <a:round/>
                      <a:headEnd len="sm" w="sm" type="none"/>
                      <a:tailEnd len="sm" w="sm" type="none"/>
                    </a:lnB>
                    <a:solidFill>
                      <a:srgbClr val="0C343D"/>
                    </a:solidFill>
                  </a:tcPr>
                </a:tc>
              </a:tr>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Security &amp; Auth</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200">
                          <a:solidFill>
                            <a:schemeClr val="lt2"/>
                          </a:solidFill>
                          <a:latin typeface="Fira Sans Condensed"/>
                          <a:ea typeface="Fira Sans Condensed"/>
                          <a:cs typeface="Fira Sans Condensed"/>
                          <a:sym typeface="Fira Sans Condensed"/>
                        </a:rPr>
                        <a:t>1.0</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200">
                          <a:solidFill>
                            <a:schemeClr val="lt2"/>
                          </a:solidFill>
                          <a:latin typeface="Fira Sans Condensed"/>
                          <a:ea typeface="Fira Sans Condensed"/>
                          <a:cs typeface="Fira Sans Condensed"/>
                          <a:sym typeface="Fira Sans Condensed"/>
                        </a:rPr>
                        <a:t>Do not modify src/auth/</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Data Privacy</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0.9</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“Mask PII in all log outputs”</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Architecture</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0.7</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“Use Repository Pattern for DB access”</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Dependency</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2"/>
                          </a:solidFill>
                          <a:latin typeface="Fira Sans Condensed"/>
                          <a:ea typeface="Fira Sans Condensed"/>
                          <a:cs typeface="Fira Sans Condensed"/>
                          <a:sym typeface="Fira Sans Condensed"/>
                        </a:rPr>
                        <a:t>0.5</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2"/>
                          </a:solidFill>
                          <a:latin typeface="Fira Sans Condensed"/>
                          <a:ea typeface="Fira Sans Condensed"/>
                          <a:cs typeface="Fira Sans Condensed"/>
                          <a:sym typeface="Fira Sans Condensed"/>
                        </a:rPr>
                        <a:t>“No new npm packages without approval”</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550">
                <a:tc>
                  <a:txBody>
                    <a:bodyPr/>
                    <a:lstStyle/>
                    <a:p>
                      <a:pPr indent="0" lvl="0" marL="0" rtl="0" algn="l">
                        <a:spcBef>
                          <a:spcPts val="0"/>
                        </a:spcBef>
                        <a:spcAft>
                          <a:spcPts val="0"/>
                        </a:spcAft>
                        <a:buNone/>
                      </a:pPr>
                      <a:r>
                        <a:rPr b="1" lang="en" sz="1200">
                          <a:solidFill>
                            <a:schemeClr val="lt2"/>
                          </a:solidFill>
                          <a:latin typeface="Fira Sans Condensed"/>
                          <a:ea typeface="Fira Sans Condensed"/>
                          <a:cs typeface="Fira Sans Condensed"/>
                          <a:sym typeface="Fira Sans Condensed"/>
                        </a:rPr>
                        <a:t>Style/Linting</a:t>
                      </a:r>
                      <a:endParaRPr b="1"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0.2</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2"/>
                          </a:solidFill>
                          <a:latin typeface="Fira Sans Condensed"/>
                          <a:ea typeface="Fira Sans Condensed"/>
                          <a:cs typeface="Fira Sans Condensed"/>
                          <a:sym typeface="Fira Sans Condensed"/>
                        </a:rPr>
                        <a:t>“Use trailing commas in all objects”</a:t>
                      </a:r>
                      <a:endParaRPr sz="12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49" name="Google Shape;1149;p60"/>
          <p:cNvSpPr txBox="1"/>
          <p:nvPr/>
        </p:nvSpPr>
        <p:spPr>
          <a:xfrm>
            <a:off x="1246225" y="240225"/>
            <a:ext cx="5765700" cy="63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jdhani"/>
                <a:ea typeface="Rajdhani"/>
                <a:cs typeface="Rajdhani"/>
                <a:sym typeface="Rajdhani"/>
              </a:rPr>
              <a:t>Rule Weighting Matrix</a:t>
            </a:r>
            <a:endParaRPr b="1" sz="3000">
              <a:solidFill>
                <a:schemeClr val="lt2"/>
              </a:solidFill>
              <a:latin typeface="Rajdhani"/>
              <a:ea typeface="Rajdhani"/>
              <a:cs typeface="Rajdhani"/>
              <a:sym typeface="Rajdhan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3" name="Shape 1153"/>
        <p:cNvGrpSpPr/>
        <p:nvPr/>
      </p:nvGrpSpPr>
      <p:grpSpPr>
        <a:xfrm>
          <a:off x="0" y="0"/>
          <a:ext cx="0" cy="0"/>
          <a:chOff x="0" y="0"/>
          <a:chExt cx="0" cy="0"/>
        </a:xfrm>
      </p:grpSpPr>
      <p:sp>
        <p:nvSpPr>
          <p:cNvPr id="1154" name="Google Shape;1154;p61"/>
          <p:cNvSpPr txBox="1"/>
          <p:nvPr>
            <p:ph type="title"/>
          </p:nvPr>
        </p:nvSpPr>
        <p:spPr>
          <a:xfrm>
            <a:off x="3403400" y="211375"/>
            <a:ext cx="3743700" cy="5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AUDIT LOG</a:t>
            </a:r>
            <a:endParaRPr/>
          </a:p>
        </p:txBody>
      </p:sp>
      <p:grpSp>
        <p:nvGrpSpPr>
          <p:cNvPr id="1155" name="Google Shape;1155;p61"/>
          <p:cNvGrpSpPr/>
          <p:nvPr/>
        </p:nvGrpSpPr>
        <p:grpSpPr>
          <a:xfrm>
            <a:off x="5621764" y="2455187"/>
            <a:ext cx="5195620" cy="1341486"/>
            <a:chOff x="1141200" y="2164375"/>
            <a:chExt cx="3435575" cy="887050"/>
          </a:xfrm>
        </p:grpSpPr>
        <p:sp>
          <p:nvSpPr>
            <p:cNvPr id="1156" name="Google Shape;1156;p61"/>
            <p:cNvSpPr/>
            <p:nvPr/>
          </p:nvSpPr>
          <p:spPr>
            <a:xfrm>
              <a:off x="1931775" y="2265575"/>
              <a:ext cx="2645000" cy="203050"/>
            </a:xfrm>
            <a:custGeom>
              <a:rect b="b" l="l" r="r" t="t"/>
              <a:pathLst>
                <a:path extrusionOk="0" fill="none" h="8122" w="105800">
                  <a:moveTo>
                    <a:pt x="105800" y="8121"/>
                  </a:moveTo>
                  <a:lnTo>
                    <a:pt x="51388" y="8121"/>
                  </a:lnTo>
                  <a:lnTo>
                    <a:pt x="43268" y="1"/>
                  </a:lnTo>
                  <a:lnTo>
                    <a:pt x="1" y="1"/>
                  </a:lnTo>
                </a:path>
              </a:pathLst>
            </a:custGeom>
            <a:solidFill>
              <a:schemeClr val="lt2"/>
            </a:solidFill>
            <a:ln cap="flat" cmpd="sng" w="172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1351050" y="2468600"/>
              <a:ext cx="1865425" cy="478050"/>
            </a:xfrm>
            <a:custGeom>
              <a:rect b="b" l="l" r="r" t="t"/>
              <a:pathLst>
                <a:path extrusionOk="0" fill="none" h="19122" w="74617">
                  <a:moveTo>
                    <a:pt x="74617" y="0"/>
                  </a:moveTo>
                  <a:lnTo>
                    <a:pt x="55507" y="19121"/>
                  </a:lnTo>
                  <a:lnTo>
                    <a:pt x="0" y="19121"/>
                  </a:lnTo>
                </a:path>
              </a:pathLst>
            </a:custGeom>
            <a:solidFill>
              <a:schemeClr val="lt2"/>
            </a:solidFill>
            <a:ln cap="flat" cmpd="sng" w="172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1723125" y="2164375"/>
              <a:ext cx="210175" cy="209875"/>
            </a:xfrm>
            <a:custGeom>
              <a:rect b="b" l="l" r="r" t="t"/>
              <a:pathLst>
                <a:path extrusionOk="0" fill="none" h="8395" w="8407">
                  <a:moveTo>
                    <a:pt x="8406" y="4192"/>
                  </a:moveTo>
                  <a:cubicBezTo>
                    <a:pt x="8406" y="6514"/>
                    <a:pt x="6525" y="8395"/>
                    <a:pt x="4203" y="8395"/>
                  </a:cubicBezTo>
                  <a:cubicBezTo>
                    <a:pt x="1881" y="8395"/>
                    <a:pt x="0" y="6514"/>
                    <a:pt x="0" y="4192"/>
                  </a:cubicBezTo>
                  <a:cubicBezTo>
                    <a:pt x="0" y="1870"/>
                    <a:pt x="1881" y="1"/>
                    <a:pt x="4203" y="1"/>
                  </a:cubicBezTo>
                  <a:cubicBezTo>
                    <a:pt x="6525" y="1"/>
                    <a:pt x="8406" y="1870"/>
                    <a:pt x="8406" y="4192"/>
                  </a:cubicBezTo>
                  <a:close/>
                </a:path>
              </a:pathLst>
            </a:custGeom>
            <a:solidFill>
              <a:schemeClr val="lt2"/>
            </a:solidFill>
            <a:ln cap="flat" cmpd="sng" w="172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1767775" y="2208725"/>
              <a:ext cx="120875" cy="120875"/>
            </a:xfrm>
            <a:custGeom>
              <a:rect b="b" l="l" r="r" t="t"/>
              <a:pathLst>
                <a:path extrusionOk="0" h="4835" w="4835">
                  <a:moveTo>
                    <a:pt x="2417" y="1"/>
                  </a:moveTo>
                  <a:cubicBezTo>
                    <a:pt x="1084" y="1"/>
                    <a:pt x="0" y="1084"/>
                    <a:pt x="0" y="2418"/>
                  </a:cubicBezTo>
                  <a:cubicBezTo>
                    <a:pt x="0" y="3751"/>
                    <a:pt x="1084" y="4835"/>
                    <a:pt x="2417" y="4835"/>
                  </a:cubicBezTo>
                  <a:cubicBezTo>
                    <a:pt x="3751" y="4835"/>
                    <a:pt x="4834" y="3751"/>
                    <a:pt x="4834" y="2418"/>
                  </a:cubicBezTo>
                  <a:cubicBezTo>
                    <a:pt x="4834" y="1084"/>
                    <a:pt x="3751" y="1"/>
                    <a:pt x="2417" y="1"/>
                  </a:cubicBezTo>
                  <a:close/>
                </a:path>
              </a:pathLst>
            </a:custGeom>
            <a:solidFill>
              <a:srgbClr val="C5F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1"/>
            <p:cNvSpPr/>
            <p:nvPr/>
          </p:nvSpPr>
          <p:spPr>
            <a:xfrm>
              <a:off x="1141200" y="2841550"/>
              <a:ext cx="209875" cy="209875"/>
            </a:xfrm>
            <a:custGeom>
              <a:rect b="b" l="l" r="r" t="t"/>
              <a:pathLst>
                <a:path extrusionOk="0" fill="none" h="8395" w="8395">
                  <a:moveTo>
                    <a:pt x="8394" y="4203"/>
                  </a:moveTo>
                  <a:cubicBezTo>
                    <a:pt x="8394" y="6525"/>
                    <a:pt x="6513" y="8394"/>
                    <a:pt x="4192" y="8394"/>
                  </a:cubicBezTo>
                  <a:cubicBezTo>
                    <a:pt x="1882" y="8394"/>
                    <a:pt x="1" y="6525"/>
                    <a:pt x="1" y="4203"/>
                  </a:cubicBezTo>
                  <a:cubicBezTo>
                    <a:pt x="1" y="1882"/>
                    <a:pt x="1882" y="1"/>
                    <a:pt x="4192" y="1"/>
                  </a:cubicBezTo>
                  <a:cubicBezTo>
                    <a:pt x="6513" y="1"/>
                    <a:pt x="8394" y="1882"/>
                    <a:pt x="8394" y="4203"/>
                  </a:cubicBezTo>
                  <a:close/>
                </a:path>
              </a:pathLst>
            </a:custGeom>
            <a:solidFill>
              <a:schemeClr val="lt2"/>
            </a:solidFill>
            <a:ln cap="flat" cmpd="sng" w="172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1"/>
            <p:cNvSpPr/>
            <p:nvPr/>
          </p:nvSpPr>
          <p:spPr>
            <a:xfrm>
              <a:off x="1185550" y="2886200"/>
              <a:ext cx="121175" cy="120875"/>
            </a:xfrm>
            <a:custGeom>
              <a:rect b="b" l="l" r="r" t="t"/>
              <a:pathLst>
                <a:path extrusionOk="0" h="4835" w="4847">
                  <a:moveTo>
                    <a:pt x="2418" y="0"/>
                  </a:moveTo>
                  <a:cubicBezTo>
                    <a:pt x="1084" y="0"/>
                    <a:pt x="1" y="1084"/>
                    <a:pt x="1" y="2417"/>
                  </a:cubicBezTo>
                  <a:cubicBezTo>
                    <a:pt x="1" y="3751"/>
                    <a:pt x="1084" y="4834"/>
                    <a:pt x="2418" y="4834"/>
                  </a:cubicBezTo>
                  <a:cubicBezTo>
                    <a:pt x="3763" y="4834"/>
                    <a:pt x="4846" y="3751"/>
                    <a:pt x="4846" y="2417"/>
                  </a:cubicBezTo>
                  <a:cubicBezTo>
                    <a:pt x="4846" y="1084"/>
                    <a:pt x="3763" y="0"/>
                    <a:pt x="2418" y="0"/>
                  </a:cubicBezTo>
                  <a:close/>
                </a:path>
              </a:pathLst>
            </a:custGeom>
            <a:solidFill>
              <a:srgbClr val="C5F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62" name="Google Shape;1162;p61"/>
          <p:cNvCxnSpPr/>
          <p:nvPr/>
        </p:nvCxnSpPr>
        <p:spPr>
          <a:xfrm flipH="1">
            <a:off x="3705300" y="698675"/>
            <a:ext cx="1408500" cy="3000"/>
          </a:xfrm>
          <a:prstGeom prst="straightConnector1">
            <a:avLst/>
          </a:prstGeom>
          <a:noFill/>
          <a:ln cap="flat" cmpd="sng" w="19050">
            <a:solidFill>
              <a:schemeClr val="lt2"/>
            </a:solidFill>
            <a:prstDash val="solid"/>
            <a:round/>
            <a:headEnd len="med" w="med" type="oval"/>
            <a:tailEnd len="med" w="med" type="oval"/>
          </a:ln>
        </p:spPr>
      </p:cxnSp>
      <p:pic>
        <p:nvPicPr>
          <p:cNvPr id="1163" name="Google Shape;1163;p61"/>
          <p:cNvPicPr preferRelativeResize="0"/>
          <p:nvPr/>
        </p:nvPicPr>
        <p:blipFill>
          <a:blip r:embed="rId4">
            <a:alphaModFix/>
          </a:blip>
          <a:stretch>
            <a:fillRect/>
          </a:stretch>
        </p:blipFill>
        <p:spPr>
          <a:xfrm>
            <a:off x="176650" y="990850"/>
            <a:ext cx="5393452" cy="37716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154"/>
                                        </p:tgtEl>
                                        <p:attrNameLst>
                                          <p:attrName>style.visibility</p:attrName>
                                        </p:attrNameLst>
                                      </p:cBhvr>
                                      <p:to>
                                        <p:strVal val="visible"/>
                                      </p:to>
                                    </p:set>
                                    <p:anim calcmode="lin" valueType="num">
                                      <p:cBhvr additive="base">
                                        <p:cTn dur="1000"/>
                                        <p:tgtEl>
                                          <p:spTgt spid="11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7" name="Shape 1167"/>
        <p:cNvGrpSpPr/>
        <p:nvPr/>
      </p:nvGrpSpPr>
      <p:grpSpPr>
        <a:xfrm>
          <a:off x="0" y="0"/>
          <a:ext cx="0" cy="0"/>
          <a:chOff x="0" y="0"/>
          <a:chExt cx="0" cy="0"/>
        </a:xfrm>
      </p:grpSpPr>
      <p:sp>
        <p:nvSpPr>
          <p:cNvPr id="1168" name="Google Shape;1168;p62"/>
          <p:cNvSpPr txBox="1"/>
          <p:nvPr>
            <p:ph type="title"/>
          </p:nvPr>
        </p:nvSpPr>
        <p:spPr>
          <a:xfrm>
            <a:off x="661025" y="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Governance Score</a:t>
            </a:r>
            <a:endParaRPr/>
          </a:p>
          <a:p>
            <a:pPr indent="0" lvl="0" marL="0" rtl="0" algn="ctr">
              <a:spcBef>
                <a:spcPts val="0"/>
              </a:spcBef>
              <a:spcAft>
                <a:spcPts val="0"/>
              </a:spcAft>
              <a:buNone/>
            </a:pPr>
            <a:r>
              <a:t/>
            </a:r>
            <a:endParaRPr/>
          </a:p>
        </p:txBody>
      </p:sp>
      <p:sp>
        <p:nvSpPr>
          <p:cNvPr id="1169" name="Google Shape;1169;p62"/>
          <p:cNvSpPr txBox="1"/>
          <p:nvPr>
            <p:ph idx="2" type="title"/>
          </p:nvPr>
        </p:nvSpPr>
        <p:spPr>
          <a:xfrm>
            <a:off x="910690" y="2215921"/>
            <a:ext cx="1620000" cy="650700"/>
          </a:xfrm>
          <a:prstGeom prst="rect">
            <a:avLst/>
          </a:prstGeom>
        </p:spPr>
        <p:txBody>
          <a:bodyPr anchorCtr="0" anchor="b" bIns="83200" lIns="83200" spcFirstLastPara="1" rIns="83200" wrap="square" tIns="83200">
            <a:noAutofit/>
          </a:bodyPr>
          <a:lstStyle/>
          <a:p>
            <a:pPr indent="0" lvl="0" marL="0" rtl="0" algn="ctr">
              <a:spcBef>
                <a:spcPts val="0"/>
              </a:spcBef>
              <a:spcAft>
                <a:spcPts val="0"/>
              </a:spcAft>
              <a:buNone/>
            </a:pPr>
            <a:r>
              <a:rPr lang="en" sz="2729"/>
              <a:t>7</a:t>
            </a:r>
            <a:r>
              <a:rPr lang="en" sz="2729"/>
              <a:t>5%</a:t>
            </a:r>
            <a:endParaRPr sz="2729"/>
          </a:p>
        </p:txBody>
      </p:sp>
      <p:sp>
        <p:nvSpPr>
          <p:cNvPr id="1170" name="Google Shape;1170;p62"/>
          <p:cNvSpPr txBox="1"/>
          <p:nvPr>
            <p:ph idx="3" type="title"/>
          </p:nvPr>
        </p:nvSpPr>
        <p:spPr>
          <a:xfrm>
            <a:off x="3643896" y="2215921"/>
            <a:ext cx="1620000" cy="650700"/>
          </a:xfrm>
          <a:prstGeom prst="rect">
            <a:avLst/>
          </a:prstGeom>
        </p:spPr>
        <p:txBody>
          <a:bodyPr anchorCtr="0" anchor="b" bIns="83200" lIns="83200" spcFirstLastPara="1" rIns="83200" wrap="square" tIns="83200">
            <a:noAutofit/>
          </a:bodyPr>
          <a:lstStyle/>
          <a:p>
            <a:pPr indent="0" lvl="0" marL="0" rtl="0" algn="ctr">
              <a:spcBef>
                <a:spcPts val="0"/>
              </a:spcBef>
              <a:spcAft>
                <a:spcPts val="0"/>
              </a:spcAft>
              <a:buNone/>
            </a:pPr>
            <a:r>
              <a:rPr lang="en" sz="2729"/>
              <a:t>8</a:t>
            </a:r>
            <a:r>
              <a:rPr lang="en" sz="2729"/>
              <a:t>5%</a:t>
            </a:r>
            <a:endParaRPr sz="2729"/>
          </a:p>
        </p:txBody>
      </p:sp>
      <p:sp>
        <p:nvSpPr>
          <p:cNvPr id="1171" name="Google Shape;1171;p62"/>
          <p:cNvSpPr txBox="1"/>
          <p:nvPr>
            <p:ph idx="4" type="title"/>
          </p:nvPr>
        </p:nvSpPr>
        <p:spPr>
          <a:xfrm>
            <a:off x="6457822" y="2215921"/>
            <a:ext cx="1620000" cy="650700"/>
          </a:xfrm>
          <a:prstGeom prst="rect">
            <a:avLst/>
          </a:prstGeom>
        </p:spPr>
        <p:txBody>
          <a:bodyPr anchorCtr="0" anchor="b" bIns="83200" lIns="83200" spcFirstLastPara="1" rIns="83200" wrap="square" tIns="83200">
            <a:noAutofit/>
          </a:bodyPr>
          <a:lstStyle/>
          <a:p>
            <a:pPr indent="0" lvl="0" marL="0" rtl="0" algn="ctr">
              <a:spcBef>
                <a:spcPts val="0"/>
              </a:spcBef>
              <a:spcAft>
                <a:spcPts val="0"/>
              </a:spcAft>
              <a:buNone/>
            </a:pPr>
            <a:r>
              <a:rPr lang="en" sz="2729"/>
              <a:t>95</a:t>
            </a:r>
            <a:r>
              <a:rPr lang="en" sz="2729"/>
              <a:t>%</a:t>
            </a:r>
            <a:endParaRPr sz="2729"/>
          </a:p>
        </p:txBody>
      </p:sp>
      <p:sp>
        <p:nvSpPr>
          <p:cNvPr id="1172" name="Google Shape;1172;p62"/>
          <p:cNvSpPr txBox="1"/>
          <p:nvPr>
            <p:ph idx="1" type="subTitle"/>
          </p:nvPr>
        </p:nvSpPr>
        <p:spPr>
          <a:xfrm>
            <a:off x="910700" y="4510572"/>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1456"/>
              </a:spcAft>
              <a:buNone/>
            </a:pPr>
            <a:r>
              <a:rPr lang="en" sz="1273"/>
              <a:t>Policy Drift</a:t>
            </a:r>
            <a:endParaRPr sz="1273"/>
          </a:p>
        </p:txBody>
      </p:sp>
      <p:sp>
        <p:nvSpPr>
          <p:cNvPr id="1173" name="Google Shape;1173;p62"/>
          <p:cNvSpPr txBox="1"/>
          <p:nvPr>
            <p:ph idx="5" type="subTitle"/>
          </p:nvPr>
        </p:nvSpPr>
        <p:spPr>
          <a:xfrm>
            <a:off x="3643900" y="4510572"/>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1456"/>
              </a:spcAft>
              <a:buNone/>
            </a:pPr>
            <a:r>
              <a:rPr lang="en" sz="1273"/>
              <a:t>Minor Deviations</a:t>
            </a:r>
            <a:endParaRPr sz="1273"/>
          </a:p>
        </p:txBody>
      </p:sp>
      <p:sp>
        <p:nvSpPr>
          <p:cNvPr id="1174" name="Google Shape;1174;p62"/>
          <p:cNvSpPr txBox="1"/>
          <p:nvPr>
            <p:ph idx="6" type="subTitle"/>
          </p:nvPr>
        </p:nvSpPr>
        <p:spPr>
          <a:xfrm>
            <a:off x="6457825" y="4510573"/>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0"/>
              </a:spcAft>
              <a:buNone/>
            </a:pPr>
            <a:r>
              <a:rPr lang="en" sz="1273"/>
              <a:t>Fully Compliant</a:t>
            </a:r>
            <a:endParaRPr sz="1273"/>
          </a:p>
        </p:txBody>
      </p:sp>
      <p:sp>
        <p:nvSpPr>
          <p:cNvPr id="1175" name="Google Shape;1175;p62"/>
          <p:cNvSpPr txBox="1"/>
          <p:nvPr>
            <p:ph idx="7" type="subTitle"/>
          </p:nvPr>
        </p:nvSpPr>
        <p:spPr>
          <a:xfrm>
            <a:off x="910690" y="4097559"/>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0"/>
              </a:spcAft>
              <a:buNone/>
            </a:pPr>
            <a:r>
              <a:rPr lang="en" sz="1637"/>
              <a:t>WARNING</a:t>
            </a:r>
            <a:endParaRPr sz="1637"/>
          </a:p>
        </p:txBody>
      </p:sp>
      <p:sp>
        <p:nvSpPr>
          <p:cNvPr id="1176" name="Google Shape;1176;p62"/>
          <p:cNvSpPr txBox="1"/>
          <p:nvPr>
            <p:ph idx="8" type="subTitle"/>
          </p:nvPr>
        </p:nvSpPr>
        <p:spPr>
          <a:xfrm>
            <a:off x="3643896" y="4097559"/>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0"/>
              </a:spcAft>
              <a:buNone/>
            </a:pPr>
            <a:r>
              <a:rPr lang="en" sz="1637"/>
              <a:t>ADVISORY</a:t>
            </a:r>
            <a:endParaRPr sz="1637"/>
          </a:p>
        </p:txBody>
      </p:sp>
      <p:sp>
        <p:nvSpPr>
          <p:cNvPr id="1177" name="Google Shape;1177;p62"/>
          <p:cNvSpPr txBox="1"/>
          <p:nvPr>
            <p:ph idx="9" type="subTitle"/>
          </p:nvPr>
        </p:nvSpPr>
        <p:spPr>
          <a:xfrm>
            <a:off x="6457822" y="4097559"/>
            <a:ext cx="1620000" cy="413100"/>
          </a:xfrm>
          <a:prstGeom prst="rect">
            <a:avLst/>
          </a:prstGeom>
        </p:spPr>
        <p:txBody>
          <a:bodyPr anchorCtr="0" anchor="t" bIns="83200" lIns="83200" spcFirstLastPara="1" rIns="83200" wrap="square" tIns="83200">
            <a:noAutofit/>
          </a:bodyPr>
          <a:lstStyle/>
          <a:p>
            <a:pPr indent="0" lvl="0" marL="0" rtl="0" algn="ctr">
              <a:spcBef>
                <a:spcPts val="0"/>
              </a:spcBef>
              <a:spcAft>
                <a:spcPts val="0"/>
              </a:spcAft>
              <a:buNone/>
            </a:pPr>
            <a:r>
              <a:rPr lang="en" sz="1637"/>
              <a:t>CERTIFIED</a:t>
            </a:r>
            <a:endParaRPr sz="1637"/>
          </a:p>
        </p:txBody>
      </p:sp>
      <p:grpSp>
        <p:nvGrpSpPr>
          <p:cNvPr id="1178" name="Google Shape;1178;p62"/>
          <p:cNvGrpSpPr/>
          <p:nvPr/>
        </p:nvGrpSpPr>
        <p:grpSpPr>
          <a:xfrm>
            <a:off x="1202703" y="3004103"/>
            <a:ext cx="956319" cy="956319"/>
            <a:chOff x="6553550" y="2207862"/>
            <a:chExt cx="1050900" cy="1050900"/>
          </a:xfrm>
        </p:grpSpPr>
        <p:sp>
          <p:nvSpPr>
            <p:cNvPr id="1179" name="Google Shape;1179;p62"/>
            <p:cNvSpPr/>
            <p:nvPr/>
          </p:nvSpPr>
          <p:spPr>
            <a:xfrm>
              <a:off x="6553550" y="2207862"/>
              <a:ext cx="1050900" cy="1050900"/>
            </a:xfrm>
            <a:prstGeom prst="donut">
              <a:avLst>
                <a:gd fmla="val 10170" name="adj"/>
              </a:avLst>
            </a:prstGeom>
            <a:noFill/>
            <a:ln cap="flat" cmpd="sng" w="8675">
              <a:solidFill>
                <a:schemeClr val="lt2"/>
              </a:solidFill>
              <a:prstDash val="solid"/>
              <a:round/>
              <a:headEnd len="sm" w="sm" type="none"/>
              <a:tailEnd len="sm" w="sm" type="none"/>
            </a:ln>
          </p:spPr>
          <p:txBody>
            <a:bodyPr anchorCtr="0" anchor="ctr" bIns="83200" lIns="83200" spcFirstLastPara="1" rIns="83200" wrap="square" tIns="83200">
              <a:noAutofit/>
            </a:bodyPr>
            <a:lstStyle/>
            <a:p>
              <a:pPr indent="0" lvl="0" marL="0" rtl="0" algn="l">
                <a:spcBef>
                  <a:spcPts val="0"/>
                </a:spcBef>
                <a:spcAft>
                  <a:spcPts val="0"/>
                </a:spcAft>
                <a:buNone/>
              </a:pPr>
              <a:r>
                <a:t/>
              </a:r>
              <a:endParaRPr sz="1273"/>
            </a:p>
          </p:txBody>
        </p:sp>
        <p:sp>
          <p:nvSpPr>
            <p:cNvPr id="1180" name="Google Shape;1180;p62"/>
            <p:cNvSpPr/>
            <p:nvPr/>
          </p:nvSpPr>
          <p:spPr>
            <a:xfrm>
              <a:off x="6553550" y="2207862"/>
              <a:ext cx="1050900" cy="1050900"/>
            </a:xfrm>
            <a:prstGeom prst="blockArc">
              <a:avLst>
                <a:gd fmla="val 16272282" name="adj1"/>
                <a:gd fmla="val 9598441" name="adj2"/>
                <a:gd fmla="val 9820" name="adj3"/>
              </a:avLst>
            </a:prstGeom>
            <a:solidFill>
              <a:schemeClr val="lt2"/>
            </a:solidFill>
            <a:ln>
              <a:noFill/>
            </a:ln>
          </p:spPr>
          <p:txBody>
            <a:bodyPr anchorCtr="0" anchor="ctr" bIns="83200" lIns="83200" spcFirstLastPara="1" rIns="83200" wrap="square" tIns="83200">
              <a:noAutofit/>
            </a:bodyPr>
            <a:lstStyle/>
            <a:p>
              <a:pPr indent="0" lvl="0" marL="0" rtl="0" algn="l">
                <a:spcBef>
                  <a:spcPts val="0"/>
                </a:spcBef>
                <a:spcAft>
                  <a:spcPts val="0"/>
                </a:spcAft>
                <a:buNone/>
              </a:pPr>
              <a:r>
                <a:t/>
              </a:r>
              <a:endParaRPr sz="1273"/>
            </a:p>
          </p:txBody>
        </p:sp>
      </p:grpSp>
      <p:cxnSp>
        <p:nvCxnSpPr>
          <p:cNvPr id="1181" name="Google Shape;1181;p62"/>
          <p:cNvCxnSpPr/>
          <p:nvPr/>
        </p:nvCxnSpPr>
        <p:spPr>
          <a:xfrm>
            <a:off x="2957002" y="2941569"/>
            <a:ext cx="2100" cy="1117800"/>
          </a:xfrm>
          <a:prstGeom prst="straightConnector1">
            <a:avLst/>
          </a:prstGeom>
          <a:noFill/>
          <a:ln cap="flat" cmpd="sng" w="17325">
            <a:solidFill>
              <a:schemeClr val="lt2"/>
            </a:solidFill>
            <a:prstDash val="solid"/>
            <a:round/>
            <a:headEnd len="med" w="med" type="oval"/>
            <a:tailEnd len="med" w="med" type="oval"/>
          </a:ln>
        </p:spPr>
      </p:cxnSp>
      <p:cxnSp>
        <p:nvCxnSpPr>
          <p:cNvPr id="1182" name="Google Shape;1182;p62"/>
          <p:cNvCxnSpPr/>
          <p:nvPr/>
        </p:nvCxnSpPr>
        <p:spPr>
          <a:xfrm>
            <a:off x="6126097" y="2941569"/>
            <a:ext cx="2100" cy="1117800"/>
          </a:xfrm>
          <a:prstGeom prst="straightConnector1">
            <a:avLst/>
          </a:prstGeom>
          <a:noFill/>
          <a:ln cap="flat" cmpd="sng" w="17325">
            <a:solidFill>
              <a:schemeClr val="lt2"/>
            </a:solidFill>
            <a:prstDash val="solid"/>
            <a:round/>
            <a:headEnd len="med" w="med" type="oval"/>
            <a:tailEnd len="med" w="med" type="oval"/>
          </a:ln>
        </p:spPr>
      </p:cxnSp>
      <p:grpSp>
        <p:nvGrpSpPr>
          <p:cNvPr id="1183" name="Google Shape;1183;p62"/>
          <p:cNvGrpSpPr/>
          <p:nvPr/>
        </p:nvGrpSpPr>
        <p:grpSpPr>
          <a:xfrm>
            <a:off x="6928596" y="3142765"/>
            <a:ext cx="956319" cy="963053"/>
            <a:chOff x="6553550" y="2189800"/>
            <a:chExt cx="1050900" cy="1058300"/>
          </a:xfrm>
        </p:grpSpPr>
        <p:sp>
          <p:nvSpPr>
            <p:cNvPr id="1184" name="Google Shape;1184;p62"/>
            <p:cNvSpPr/>
            <p:nvPr/>
          </p:nvSpPr>
          <p:spPr>
            <a:xfrm>
              <a:off x="6553550" y="2197200"/>
              <a:ext cx="1050900" cy="1050900"/>
            </a:xfrm>
            <a:prstGeom prst="donut">
              <a:avLst>
                <a:gd fmla="val 10170" name="adj"/>
              </a:avLst>
            </a:prstGeom>
            <a:noFill/>
            <a:ln cap="flat" cmpd="sng" w="8675">
              <a:solidFill>
                <a:schemeClr val="lt2"/>
              </a:solidFill>
              <a:prstDash val="solid"/>
              <a:round/>
              <a:headEnd len="sm" w="sm" type="none"/>
              <a:tailEnd len="sm" w="sm" type="none"/>
            </a:ln>
          </p:spPr>
          <p:txBody>
            <a:bodyPr anchorCtr="0" anchor="ctr" bIns="83200" lIns="83200" spcFirstLastPara="1" rIns="83200" wrap="square" tIns="83200">
              <a:noAutofit/>
            </a:bodyPr>
            <a:lstStyle/>
            <a:p>
              <a:pPr indent="0" lvl="0" marL="0" rtl="0" algn="l">
                <a:spcBef>
                  <a:spcPts val="0"/>
                </a:spcBef>
                <a:spcAft>
                  <a:spcPts val="0"/>
                </a:spcAft>
                <a:buNone/>
              </a:pPr>
              <a:r>
                <a:t/>
              </a:r>
              <a:endParaRPr/>
            </a:p>
          </p:txBody>
        </p:sp>
        <p:sp>
          <p:nvSpPr>
            <p:cNvPr id="1185" name="Google Shape;1185;p62"/>
            <p:cNvSpPr/>
            <p:nvPr/>
          </p:nvSpPr>
          <p:spPr>
            <a:xfrm>
              <a:off x="6553550" y="2189800"/>
              <a:ext cx="1050900" cy="1050900"/>
            </a:xfrm>
            <a:prstGeom prst="blockArc">
              <a:avLst>
                <a:gd fmla="val 16401319" name="adj1"/>
                <a:gd fmla="val 14950296" name="adj2"/>
                <a:gd fmla="val 11015" name="adj3"/>
              </a:avLst>
            </a:prstGeom>
            <a:solidFill>
              <a:schemeClr val="lt2"/>
            </a:solidFill>
            <a:ln>
              <a:noFill/>
            </a:ln>
          </p:spPr>
          <p:txBody>
            <a:bodyPr anchorCtr="0" anchor="ctr" bIns="83200" lIns="83200" spcFirstLastPara="1" rIns="83200" wrap="square" tIns="83200">
              <a:noAutofit/>
            </a:bodyPr>
            <a:lstStyle/>
            <a:p>
              <a:pPr indent="0" lvl="0" marL="0" rtl="0" algn="l">
                <a:spcBef>
                  <a:spcPts val="0"/>
                </a:spcBef>
                <a:spcAft>
                  <a:spcPts val="0"/>
                </a:spcAft>
                <a:buNone/>
              </a:pPr>
              <a:r>
                <a:t/>
              </a:r>
              <a:endParaRPr/>
            </a:p>
          </p:txBody>
        </p:sp>
      </p:grpSp>
      <p:grpSp>
        <p:nvGrpSpPr>
          <p:cNvPr id="1186" name="Google Shape;1186;p62"/>
          <p:cNvGrpSpPr/>
          <p:nvPr/>
        </p:nvGrpSpPr>
        <p:grpSpPr>
          <a:xfrm>
            <a:off x="6928596" y="3152483"/>
            <a:ext cx="956319" cy="956319"/>
            <a:chOff x="6553550" y="2207862"/>
            <a:chExt cx="1050900" cy="1050900"/>
          </a:xfrm>
        </p:grpSpPr>
        <p:sp>
          <p:nvSpPr>
            <p:cNvPr id="1187" name="Google Shape;1187;p62"/>
            <p:cNvSpPr/>
            <p:nvPr/>
          </p:nvSpPr>
          <p:spPr>
            <a:xfrm>
              <a:off x="6553550" y="2207862"/>
              <a:ext cx="1050900" cy="1050900"/>
            </a:xfrm>
            <a:prstGeom prst="donut">
              <a:avLst>
                <a:gd fmla="val 10170" name="adj"/>
              </a:avLst>
            </a:prstGeom>
            <a:noFill/>
            <a:ln cap="flat" cmpd="sng" w="8675">
              <a:solidFill>
                <a:schemeClr val="lt2"/>
              </a:solidFill>
              <a:prstDash val="solid"/>
              <a:round/>
              <a:headEnd len="sm" w="sm" type="none"/>
              <a:tailEnd len="sm" w="sm" type="none"/>
            </a:ln>
          </p:spPr>
          <p:txBody>
            <a:bodyPr anchorCtr="0" anchor="ctr" bIns="83200" lIns="83200" spcFirstLastPara="1" rIns="83200" wrap="square" tIns="83200">
              <a:noAutofit/>
            </a:bodyPr>
            <a:lstStyle/>
            <a:p>
              <a:pPr indent="0" lvl="0" marL="0" rtl="0" algn="l">
                <a:spcBef>
                  <a:spcPts val="0"/>
                </a:spcBef>
                <a:spcAft>
                  <a:spcPts val="0"/>
                </a:spcAft>
                <a:buNone/>
              </a:pPr>
              <a:r>
                <a:t/>
              </a:r>
              <a:endParaRPr/>
            </a:p>
          </p:txBody>
        </p:sp>
        <p:sp>
          <p:nvSpPr>
            <p:cNvPr id="1188" name="Google Shape;1188;p62"/>
            <p:cNvSpPr/>
            <p:nvPr/>
          </p:nvSpPr>
          <p:spPr>
            <a:xfrm>
              <a:off x="6553550" y="2207862"/>
              <a:ext cx="1050900" cy="1050900"/>
            </a:xfrm>
            <a:prstGeom prst="blockArc">
              <a:avLst>
                <a:gd fmla="val 16272282" name="adj1"/>
                <a:gd fmla="val 7688543" name="adj2"/>
                <a:gd fmla="val 10631" name="adj3"/>
              </a:avLst>
            </a:prstGeom>
            <a:solidFill>
              <a:schemeClr val="lt2"/>
            </a:solidFill>
            <a:ln>
              <a:noFill/>
            </a:ln>
          </p:spPr>
          <p:txBody>
            <a:bodyPr anchorCtr="0" anchor="ctr" bIns="83200" lIns="83200" spcFirstLastPara="1" rIns="83200" wrap="square" tIns="83200">
              <a:noAutofit/>
            </a:bodyPr>
            <a:lstStyle/>
            <a:p>
              <a:pPr indent="0" lvl="0" marL="0" rtl="0" algn="l">
                <a:spcBef>
                  <a:spcPts val="0"/>
                </a:spcBef>
                <a:spcAft>
                  <a:spcPts val="0"/>
                </a:spcAft>
                <a:buNone/>
              </a:pPr>
              <a:r>
                <a:t/>
              </a:r>
              <a:endParaRPr/>
            </a:p>
          </p:txBody>
        </p:sp>
      </p:grpSp>
      <p:grpSp>
        <p:nvGrpSpPr>
          <p:cNvPr id="1189" name="Google Shape;1189;p62"/>
          <p:cNvGrpSpPr/>
          <p:nvPr/>
        </p:nvGrpSpPr>
        <p:grpSpPr>
          <a:xfrm>
            <a:off x="3975992" y="2975359"/>
            <a:ext cx="956319" cy="956319"/>
            <a:chOff x="6553550" y="2207862"/>
            <a:chExt cx="1050900" cy="1050900"/>
          </a:xfrm>
        </p:grpSpPr>
        <p:sp>
          <p:nvSpPr>
            <p:cNvPr id="1190" name="Google Shape;1190;p62"/>
            <p:cNvSpPr/>
            <p:nvPr/>
          </p:nvSpPr>
          <p:spPr>
            <a:xfrm>
              <a:off x="6553550" y="2207862"/>
              <a:ext cx="1050900" cy="1050900"/>
            </a:xfrm>
            <a:prstGeom prst="donut">
              <a:avLst>
                <a:gd fmla="val 10170" name="adj"/>
              </a:avLst>
            </a:prstGeom>
            <a:noFill/>
            <a:ln cap="flat" cmpd="sng" w="8675">
              <a:solidFill>
                <a:schemeClr val="lt2"/>
              </a:solidFill>
              <a:prstDash val="solid"/>
              <a:round/>
              <a:headEnd len="sm" w="sm" type="none"/>
              <a:tailEnd len="sm" w="sm" type="none"/>
            </a:ln>
          </p:spPr>
          <p:txBody>
            <a:bodyPr anchorCtr="0" anchor="ctr" bIns="83200" lIns="83200" spcFirstLastPara="1" rIns="83200" wrap="square" tIns="83200">
              <a:noAutofit/>
            </a:bodyPr>
            <a:lstStyle/>
            <a:p>
              <a:pPr indent="0" lvl="0" marL="0" rtl="0" algn="l">
                <a:spcBef>
                  <a:spcPts val="0"/>
                </a:spcBef>
                <a:spcAft>
                  <a:spcPts val="0"/>
                </a:spcAft>
                <a:buNone/>
              </a:pPr>
              <a:r>
                <a:t/>
              </a:r>
              <a:endParaRPr/>
            </a:p>
          </p:txBody>
        </p:sp>
        <p:sp>
          <p:nvSpPr>
            <p:cNvPr id="1191" name="Google Shape;1191;p62"/>
            <p:cNvSpPr/>
            <p:nvPr/>
          </p:nvSpPr>
          <p:spPr>
            <a:xfrm>
              <a:off x="6553550" y="2207862"/>
              <a:ext cx="1050900" cy="1050900"/>
            </a:xfrm>
            <a:prstGeom prst="blockArc">
              <a:avLst>
                <a:gd fmla="val 16272282" name="adj1"/>
                <a:gd fmla="val 12804364" name="adj2"/>
                <a:gd fmla="val 10264" name="adj3"/>
              </a:avLst>
            </a:prstGeom>
            <a:solidFill>
              <a:schemeClr val="lt2"/>
            </a:solidFill>
            <a:ln>
              <a:noFill/>
            </a:ln>
          </p:spPr>
          <p:txBody>
            <a:bodyPr anchorCtr="0" anchor="ctr" bIns="83200" lIns="83200" spcFirstLastPara="1" rIns="83200" wrap="square" tIns="83200">
              <a:noAutofit/>
            </a:bodyPr>
            <a:lstStyle/>
            <a:p>
              <a:pPr indent="0" lvl="0" marL="0" rtl="0" algn="l">
                <a:spcBef>
                  <a:spcPts val="0"/>
                </a:spcBef>
                <a:spcAft>
                  <a:spcPts val="0"/>
                </a:spcAft>
                <a:buNone/>
              </a:pPr>
              <a:r>
                <a:t/>
              </a:r>
              <a:endParaRPr sz="1273"/>
            </a:p>
          </p:txBody>
        </p:sp>
      </p:grpSp>
      <p:sp>
        <p:nvSpPr>
          <p:cNvPr id="1192" name="Google Shape;1192;p62"/>
          <p:cNvSpPr txBox="1"/>
          <p:nvPr/>
        </p:nvSpPr>
        <p:spPr>
          <a:xfrm>
            <a:off x="826975" y="538400"/>
            <a:ext cx="7590300" cy="17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Fira Sans Condensed Light"/>
                <a:ea typeface="Fira Sans Condensed Light"/>
                <a:cs typeface="Fira Sans Condensed Light"/>
                <a:sym typeface="Fira Sans Condensed Light"/>
              </a:rPr>
              <a:t>Formal Analysis Calculation to measure how well an agent follows your rules. </a:t>
            </a:r>
            <a:endParaRPr sz="1500">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rPr lang="en" sz="1500">
                <a:solidFill>
                  <a:srgbClr val="FFFFFF"/>
                </a:solidFill>
                <a:latin typeface="Fira Sans Condensed Light"/>
                <a:ea typeface="Fira Sans Condensed Light"/>
                <a:cs typeface="Fira Sans Condensed Light"/>
                <a:sym typeface="Fira Sans Condensed Light"/>
              </a:rPr>
              <a:t>We can define a Compliance Rate </a:t>
            </a:r>
            <a:endParaRPr sz="1500">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sz="1000">
              <a:solidFill>
                <a:srgbClr val="FFFFFF"/>
              </a:solidFill>
              <a:latin typeface="Fira Sans Condensed Light"/>
              <a:ea typeface="Fira Sans Condensed Light"/>
              <a:cs typeface="Fira Sans Condensed Light"/>
              <a:sym typeface="Fira Sans Condensed Light"/>
            </a:endParaRPr>
          </a:p>
        </p:txBody>
      </p:sp>
      <p:pic>
        <p:nvPicPr>
          <p:cNvPr id="1193" name="Google Shape;1193;p62"/>
          <p:cNvPicPr preferRelativeResize="0"/>
          <p:nvPr/>
        </p:nvPicPr>
        <p:blipFill>
          <a:blip r:embed="rId4">
            <a:alphaModFix/>
          </a:blip>
          <a:stretch>
            <a:fillRect/>
          </a:stretch>
        </p:blipFill>
        <p:spPr>
          <a:xfrm>
            <a:off x="938225" y="1125587"/>
            <a:ext cx="3682929" cy="1117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mph" presetID="8" presetSubtype="0">
                                  <p:stCondLst>
                                    <p:cond delay="0"/>
                                  </p:stCondLst>
                                  <p:childTnLst>
                                    <p:animRot by="-21600000">
                                      <p:cBhvr>
                                        <p:cTn dur="1000" fill="hold"/>
                                        <p:tgtEl>
                                          <p:spTgt spid="1178"/>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45"/>
          <p:cNvSpPr txBox="1"/>
          <p:nvPr>
            <p:ph type="title"/>
          </p:nvPr>
        </p:nvSpPr>
        <p:spPr>
          <a:xfrm>
            <a:off x="3034100" y="1000050"/>
            <a:ext cx="3112500" cy="233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a:t>
            </a:r>
            <a:endParaRPr/>
          </a:p>
          <a:p>
            <a:pPr indent="0" lvl="0" marL="0" rtl="0" algn="ctr">
              <a:spcBef>
                <a:spcPts val="0"/>
              </a:spcBef>
              <a:spcAft>
                <a:spcPts val="0"/>
              </a:spcAft>
              <a:buNone/>
            </a:pPr>
            <a:r>
              <a:rPr lang="en"/>
              <a:t>US</a:t>
            </a:r>
            <a:endParaRPr/>
          </a:p>
        </p:txBody>
      </p:sp>
      <p:sp>
        <p:nvSpPr>
          <p:cNvPr id="234" name="Google Shape;234;p45"/>
          <p:cNvSpPr txBox="1"/>
          <p:nvPr>
            <p:ph idx="1" type="subTitle"/>
          </p:nvPr>
        </p:nvSpPr>
        <p:spPr>
          <a:xfrm>
            <a:off x="125550" y="3437150"/>
            <a:ext cx="27132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Arewa Morountudun Ojelade</a:t>
            </a:r>
            <a:endParaRPr/>
          </a:p>
        </p:txBody>
      </p:sp>
      <p:cxnSp>
        <p:nvCxnSpPr>
          <p:cNvPr id="235" name="Google Shape;235;p45"/>
          <p:cNvCxnSpPr/>
          <p:nvPr/>
        </p:nvCxnSpPr>
        <p:spPr>
          <a:xfrm>
            <a:off x="231875" y="3337650"/>
            <a:ext cx="2375100" cy="0"/>
          </a:xfrm>
          <a:prstGeom prst="straightConnector1">
            <a:avLst/>
          </a:prstGeom>
          <a:noFill/>
          <a:ln cap="flat" cmpd="sng" w="19050">
            <a:solidFill>
              <a:schemeClr val="lt2"/>
            </a:solidFill>
            <a:prstDash val="solid"/>
            <a:round/>
            <a:headEnd len="med" w="med" type="oval"/>
            <a:tailEnd len="med" w="med" type="oval"/>
          </a:ln>
        </p:spPr>
      </p:cxnSp>
      <p:pic>
        <p:nvPicPr>
          <p:cNvPr id="236" name="Google Shape;236;p45" title="Screenshot_20260121_113509_LinkedIn.jpg"/>
          <p:cNvPicPr preferRelativeResize="0"/>
          <p:nvPr/>
        </p:nvPicPr>
        <p:blipFill rotWithShape="1">
          <a:blip r:embed="rId4">
            <a:alphaModFix/>
          </a:blip>
          <a:srcRect b="43305" l="0" r="0" t="16939"/>
          <a:stretch/>
        </p:blipFill>
        <p:spPr>
          <a:xfrm>
            <a:off x="411414" y="1551850"/>
            <a:ext cx="1957310" cy="1686298"/>
          </a:xfrm>
          <a:prstGeom prst="rect">
            <a:avLst/>
          </a:prstGeom>
          <a:noFill/>
          <a:ln>
            <a:noFill/>
          </a:ln>
        </p:spPr>
      </p:pic>
      <p:sp>
        <p:nvSpPr>
          <p:cNvPr id="237" name="Google Shape;237;p45"/>
          <p:cNvSpPr/>
          <p:nvPr/>
        </p:nvSpPr>
        <p:spPr>
          <a:xfrm>
            <a:off x="6915484" y="1535518"/>
            <a:ext cx="1676100" cy="1686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8" name="Google Shape;238;p45"/>
          <p:cNvSpPr txBox="1"/>
          <p:nvPr>
            <p:ph idx="1" type="subTitle"/>
          </p:nvPr>
        </p:nvSpPr>
        <p:spPr>
          <a:xfrm>
            <a:off x="6306828" y="3437150"/>
            <a:ext cx="27132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Miami Machine Learning</a:t>
            </a:r>
            <a:endParaRPr/>
          </a:p>
        </p:txBody>
      </p:sp>
      <p:cxnSp>
        <p:nvCxnSpPr>
          <p:cNvPr id="239" name="Google Shape;239;p45"/>
          <p:cNvCxnSpPr/>
          <p:nvPr/>
        </p:nvCxnSpPr>
        <p:spPr>
          <a:xfrm flipH="1" rot="10800000">
            <a:off x="6478564" y="3338200"/>
            <a:ext cx="2445000" cy="13500"/>
          </a:xfrm>
          <a:prstGeom prst="straightConnector1">
            <a:avLst/>
          </a:prstGeom>
          <a:noFill/>
          <a:ln cap="flat" cmpd="sng" w="19050">
            <a:solidFill>
              <a:schemeClr val="lt2"/>
            </a:solidFill>
            <a:prstDash val="solid"/>
            <a:round/>
            <a:headEnd len="med" w="med" type="oval"/>
            <a:tailEnd len="med" w="med" type="oval"/>
          </a:ln>
        </p:spPr>
      </p:cxnSp>
      <p:grpSp>
        <p:nvGrpSpPr>
          <p:cNvPr id="240" name="Google Shape;240;p45"/>
          <p:cNvGrpSpPr/>
          <p:nvPr/>
        </p:nvGrpSpPr>
        <p:grpSpPr>
          <a:xfrm>
            <a:off x="259373" y="3479045"/>
            <a:ext cx="292625" cy="292613"/>
            <a:chOff x="3752358" y="3817349"/>
            <a:chExt cx="346056" cy="345674"/>
          </a:xfrm>
        </p:grpSpPr>
        <p:sp>
          <p:nvSpPr>
            <p:cNvPr id="241" name="Google Shape;241;p4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5" name="Google Shape;245;p45" title="Gemini_Generated_Image_x8wddox8wddox8wd.png"/>
          <p:cNvPicPr preferRelativeResize="0"/>
          <p:nvPr/>
        </p:nvPicPr>
        <p:blipFill>
          <a:blip r:embed="rId5">
            <a:alphaModFix/>
          </a:blip>
          <a:stretch>
            <a:fillRect/>
          </a:stretch>
        </p:blipFill>
        <p:spPr>
          <a:xfrm>
            <a:off x="6425012" y="3291824"/>
            <a:ext cx="712322" cy="669124"/>
          </a:xfrm>
          <a:prstGeom prst="rect">
            <a:avLst/>
          </a:prstGeom>
          <a:noFill/>
          <a:ln>
            <a:noFill/>
          </a:ln>
        </p:spPr>
      </p:pic>
      <p:pic>
        <p:nvPicPr>
          <p:cNvPr id="246" name="Google Shape;246;p45" title="Miami_Machine_Learning-1024 (1).png"/>
          <p:cNvPicPr preferRelativeResize="0"/>
          <p:nvPr/>
        </p:nvPicPr>
        <p:blipFill>
          <a:blip r:embed="rId6">
            <a:alphaModFix/>
          </a:blip>
          <a:stretch>
            <a:fillRect/>
          </a:stretch>
        </p:blipFill>
        <p:spPr>
          <a:xfrm>
            <a:off x="6944245" y="1591367"/>
            <a:ext cx="1626250" cy="1626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33"/>
                                        </p:tgtEl>
                                        <p:attrNameLst>
                                          <p:attrName>style.visibility</p:attrName>
                                        </p:attrNameLst>
                                      </p:cBhvr>
                                      <p:to>
                                        <p:strVal val="visible"/>
                                      </p:to>
                                    </p:set>
                                    <p:anim calcmode="lin" valueType="num">
                                      <p:cBhvr additive="base">
                                        <p:cTn dur="1000"/>
                                        <p:tgtEl>
                                          <p:spTgt spid="23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234"/>
                                        </p:tgtEl>
                                        <p:attrNameLst>
                                          <p:attrName>style.visibility</p:attrName>
                                        </p:attrNameLst>
                                      </p:cBhvr>
                                      <p:to>
                                        <p:strVal val="visible"/>
                                      </p:to>
                                    </p:set>
                                    <p:anim calcmode="lin" valueType="num">
                                      <p:cBhvr additive="base">
                                        <p:cTn dur="1000"/>
                                        <p:tgtEl>
                                          <p:spTgt spid="23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2">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1000"/>
                                        <p:tgtEl>
                                          <p:spTgt spid="23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7" name="Shape 1197"/>
        <p:cNvGrpSpPr/>
        <p:nvPr/>
      </p:nvGrpSpPr>
      <p:grpSpPr>
        <a:xfrm>
          <a:off x="0" y="0"/>
          <a:ext cx="0" cy="0"/>
          <a:chOff x="0" y="0"/>
          <a:chExt cx="0" cy="0"/>
        </a:xfrm>
      </p:grpSpPr>
      <p:sp>
        <p:nvSpPr>
          <p:cNvPr id="1198" name="Google Shape;1198;p63"/>
          <p:cNvSpPr txBox="1"/>
          <p:nvPr>
            <p:ph type="title"/>
          </p:nvPr>
        </p:nvSpPr>
        <p:spPr>
          <a:xfrm>
            <a:off x="5389962" y="1508200"/>
            <a:ext cx="2782800" cy="196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600"/>
              <a:t>Future Outlook</a:t>
            </a:r>
            <a:endParaRPr sz="4600"/>
          </a:p>
        </p:txBody>
      </p:sp>
      <p:sp>
        <p:nvSpPr>
          <p:cNvPr id="1199" name="Google Shape;1199;p63"/>
          <p:cNvSpPr txBox="1"/>
          <p:nvPr>
            <p:ph idx="2" type="title"/>
          </p:nvPr>
        </p:nvSpPr>
        <p:spPr>
          <a:xfrm>
            <a:off x="6258550" y="180675"/>
            <a:ext cx="1957800" cy="12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a:t>
            </a:r>
            <a:r>
              <a:rPr lang="en"/>
              <a:t>5</a:t>
            </a:r>
            <a:endParaRPr/>
          </a:p>
        </p:txBody>
      </p:sp>
      <p:cxnSp>
        <p:nvCxnSpPr>
          <p:cNvPr id="1200" name="Google Shape;1200;p63"/>
          <p:cNvCxnSpPr/>
          <p:nvPr/>
        </p:nvCxnSpPr>
        <p:spPr>
          <a:xfrm flipH="1">
            <a:off x="2934900" y="4597925"/>
            <a:ext cx="1408500" cy="3000"/>
          </a:xfrm>
          <a:prstGeom prst="straightConnector1">
            <a:avLst/>
          </a:prstGeom>
          <a:noFill/>
          <a:ln cap="flat" cmpd="sng" w="19050">
            <a:solidFill>
              <a:schemeClr val="lt2"/>
            </a:solidFill>
            <a:prstDash val="solid"/>
            <a:round/>
            <a:headEnd len="med" w="med" type="oval"/>
            <a:tailEnd len="med" w="med" type="oval"/>
          </a:ln>
        </p:spPr>
      </p:cxnSp>
      <p:pic>
        <p:nvPicPr>
          <p:cNvPr id="1201" name="Google Shape;1201;p63" title="Gemini_Generated_Image_spyutkspyutkspyu.png"/>
          <p:cNvPicPr preferRelativeResize="0"/>
          <p:nvPr/>
        </p:nvPicPr>
        <p:blipFill>
          <a:blip r:embed="rId4">
            <a:alphaModFix/>
          </a:blip>
          <a:stretch>
            <a:fillRect/>
          </a:stretch>
        </p:blipFill>
        <p:spPr>
          <a:xfrm>
            <a:off x="350769" y="576000"/>
            <a:ext cx="3992624" cy="42502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199"/>
                                        </p:tgtEl>
                                        <p:attrNameLst>
                                          <p:attrName>style.visibility</p:attrName>
                                        </p:attrNameLst>
                                      </p:cBhvr>
                                      <p:to>
                                        <p:strVal val="visible"/>
                                      </p:to>
                                    </p:set>
                                    <p:anim calcmode="lin" valueType="num">
                                      <p:cBhvr additive="base">
                                        <p:cTn dur="1000"/>
                                        <p:tgtEl>
                                          <p:spTgt spid="119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5" name="Shape 1205"/>
        <p:cNvGrpSpPr/>
        <p:nvPr/>
      </p:nvGrpSpPr>
      <p:grpSpPr>
        <a:xfrm>
          <a:off x="0" y="0"/>
          <a:ext cx="0" cy="0"/>
          <a:chOff x="0" y="0"/>
          <a:chExt cx="0" cy="0"/>
        </a:xfrm>
      </p:grpSpPr>
      <p:sp>
        <p:nvSpPr>
          <p:cNvPr id="1206" name="Google Shape;1206;p64"/>
          <p:cNvSpPr txBox="1"/>
          <p:nvPr>
            <p:ph type="title"/>
          </p:nvPr>
        </p:nvSpPr>
        <p:spPr>
          <a:xfrm>
            <a:off x="720100" y="1869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EVOLUTION</a:t>
            </a:r>
            <a:endParaRPr/>
          </a:p>
        </p:txBody>
      </p:sp>
      <p:sp>
        <p:nvSpPr>
          <p:cNvPr id="1207" name="Google Shape;1207;p64"/>
          <p:cNvSpPr/>
          <p:nvPr/>
        </p:nvSpPr>
        <p:spPr>
          <a:xfrm>
            <a:off x="3967488" y="1783043"/>
            <a:ext cx="1209000" cy="12090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4"/>
          <p:cNvSpPr/>
          <p:nvPr/>
        </p:nvSpPr>
        <p:spPr>
          <a:xfrm>
            <a:off x="7031098" y="1783043"/>
            <a:ext cx="1209000" cy="12090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4"/>
          <p:cNvSpPr/>
          <p:nvPr/>
        </p:nvSpPr>
        <p:spPr>
          <a:xfrm>
            <a:off x="629428" y="1783043"/>
            <a:ext cx="1209000" cy="12090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4"/>
          <p:cNvSpPr txBox="1"/>
          <p:nvPr/>
        </p:nvSpPr>
        <p:spPr>
          <a:xfrm>
            <a:off x="737567" y="2179650"/>
            <a:ext cx="993900" cy="41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lt2"/>
                </a:solidFill>
                <a:latin typeface="Rajdhani"/>
                <a:ea typeface="Rajdhani"/>
                <a:cs typeface="Rajdhani"/>
                <a:sym typeface="Rajdhani"/>
              </a:rPr>
              <a:t>Phase A</a:t>
            </a:r>
            <a:endParaRPr b="1" sz="2500">
              <a:solidFill>
                <a:schemeClr val="lt2"/>
              </a:solidFill>
              <a:latin typeface="Rajdhani"/>
              <a:ea typeface="Rajdhani"/>
              <a:cs typeface="Rajdhani"/>
              <a:sym typeface="Rajdhani"/>
            </a:endParaRPr>
          </a:p>
        </p:txBody>
      </p:sp>
      <p:sp>
        <p:nvSpPr>
          <p:cNvPr id="1211" name="Google Shape;1211;p64"/>
          <p:cNvSpPr txBox="1"/>
          <p:nvPr/>
        </p:nvSpPr>
        <p:spPr>
          <a:xfrm>
            <a:off x="4075028" y="2179650"/>
            <a:ext cx="993900" cy="41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2"/>
                </a:solidFill>
                <a:latin typeface="Rajdhani"/>
                <a:ea typeface="Rajdhani"/>
                <a:cs typeface="Rajdhani"/>
                <a:sym typeface="Rajdhani"/>
              </a:rPr>
              <a:t>Phase B</a:t>
            </a:r>
            <a:endParaRPr b="1" sz="2400">
              <a:solidFill>
                <a:schemeClr val="lt2"/>
              </a:solidFill>
              <a:latin typeface="Rajdhani"/>
              <a:ea typeface="Rajdhani"/>
              <a:cs typeface="Rajdhani"/>
              <a:sym typeface="Rajdhani"/>
            </a:endParaRPr>
          </a:p>
        </p:txBody>
      </p:sp>
      <p:sp>
        <p:nvSpPr>
          <p:cNvPr id="1212" name="Google Shape;1212;p64"/>
          <p:cNvSpPr txBox="1"/>
          <p:nvPr/>
        </p:nvSpPr>
        <p:spPr>
          <a:xfrm>
            <a:off x="7138084" y="2179650"/>
            <a:ext cx="993900" cy="41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2"/>
                </a:solidFill>
                <a:latin typeface="Rajdhani"/>
                <a:ea typeface="Rajdhani"/>
                <a:cs typeface="Rajdhani"/>
                <a:sym typeface="Rajdhani"/>
              </a:rPr>
              <a:t>Phase </a:t>
            </a:r>
            <a:endParaRPr b="1" sz="2400">
              <a:solidFill>
                <a:schemeClr val="lt2"/>
              </a:solidFill>
              <a:latin typeface="Rajdhani"/>
              <a:ea typeface="Rajdhani"/>
              <a:cs typeface="Rajdhani"/>
              <a:sym typeface="Rajdhani"/>
            </a:endParaRPr>
          </a:p>
          <a:p>
            <a:pPr indent="0" lvl="0" marL="0" rtl="0" algn="ctr">
              <a:spcBef>
                <a:spcPts val="0"/>
              </a:spcBef>
              <a:spcAft>
                <a:spcPts val="0"/>
              </a:spcAft>
              <a:buNone/>
            </a:pPr>
            <a:r>
              <a:rPr b="1" lang="en" sz="2400">
                <a:solidFill>
                  <a:schemeClr val="lt2"/>
                </a:solidFill>
                <a:latin typeface="Rajdhani"/>
                <a:ea typeface="Rajdhani"/>
                <a:cs typeface="Rajdhani"/>
                <a:sym typeface="Rajdhani"/>
              </a:rPr>
              <a:t>c</a:t>
            </a:r>
            <a:endParaRPr b="1" sz="2400">
              <a:solidFill>
                <a:schemeClr val="lt2"/>
              </a:solidFill>
              <a:latin typeface="Rajdhani"/>
              <a:ea typeface="Rajdhani"/>
              <a:cs typeface="Rajdhani"/>
              <a:sym typeface="Rajdhani"/>
            </a:endParaRPr>
          </a:p>
        </p:txBody>
      </p:sp>
      <p:sp>
        <p:nvSpPr>
          <p:cNvPr id="1213" name="Google Shape;1213;p64"/>
          <p:cNvSpPr txBox="1"/>
          <p:nvPr/>
        </p:nvSpPr>
        <p:spPr>
          <a:xfrm>
            <a:off x="172066" y="3557776"/>
            <a:ext cx="2124900" cy="75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The current </a:t>
            </a:r>
            <a:r>
              <a:rPr lang="en" u="sng">
                <a:solidFill>
                  <a:schemeClr val="hlink"/>
                </a:solidFill>
                <a:latin typeface="Fira Sans Condensed Light"/>
                <a:ea typeface="Fira Sans Condensed Light"/>
                <a:cs typeface="Fira Sans Condensed Light"/>
                <a:sym typeface="Fira Sans Condensed Light"/>
                <a:hlinkClick r:id="rId4"/>
              </a:rPr>
              <a:t>AGENTS.md</a:t>
            </a:r>
            <a:r>
              <a:rPr lang="en">
                <a:solidFill>
                  <a:schemeClr val="lt2"/>
                </a:solidFill>
                <a:latin typeface="Fira Sans Condensed Light"/>
                <a:ea typeface="Fira Sans Condensed Light"/>
                <a:cs typeface="Fira Sans Condensed Light"/>
                <a:sym typeface="Fira Sans Condensed Light"/>
              </a:rPr>
              <a:t> static file implementation</a:t>
            </a:r>
            <a:endParaRPr>
              <a:solidFill>
                <a:schemeClr val="lt2"/>
              </a:solidFill>
              <a:latin typeface="Fira Sans Condensed Light"/>
              <a:ea typeface="Fira Sans Condensed Light"/>
              <a:cs typeface="Fira Sans Condensed Light"/>
              <a:sym typeface="Fira Sans Condensed Light"/>
            </a:endParaRPr>
          </a:p>
          <a:p>
            <a:pPr indent="0" lvl="0" marL="0" rtl="0" algn="ctr">
              <a:lnSpc>
                <a:spcPct val="100000"/>
              </a:lnSpc>
              <a:spcBef>
                <a:spcPts val="0"/>
              </a:spcBef>
              <a:spcAft>
                <a:spcPts val="1600"/>
              </a:spcAft>
              <a:buNone/>
            </a:pPr>
            <a:r>
              <a:t/>
            </a:r>
            <a:endParaRPr>
              <a:solidFill>
                <a:schemeClr val="lt2"/>
              </a:solidFill>
              <a:latin typeface="Fira Sans Condensed Light"/>
              <a:ea typeface="Fira Sans Condensed Light"/>
              <a:cs typeface="Fira Sans Condensed Light"/>
              <a:sym typeface="Fira Sans Condensed Light"/>
            </a:endParaRPr>
          </a:p>
        </p:txBody>
      </p:sp>
      <p:sp>
        <p:nvSpPr>
          <p:cNvPr id="1214" name="Google Shape;1214;p64"/>
          <p:cNvSpPr txBox="1"/>
          <p:nvPr/>
        </p:nvSpPr>
        <p:spPr>
          <a:xfrm>
            <a:off x="3509550" y="3557776"/>
            <a:ext cx="2124900" cy="75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AI tools utilize an MCP server to watch the </a:t>
            </a:r>
            <a:r>
              <a:rPr lang="en" u="sng">
                <a:solidFill>
                  <a:schemeClr val="hlink"/>
                </a:solidFill>
                <a:latin typeface="Fira Sans Condensed Light"/>
                <a:ea typeface="Fira Sans Condensed Light"/>
                <a:cs typeface="Fira Sans Condensed Light"/>
                <a:sym typeface="Fira Sans Condensed Light"/>
                <a:hlinkClick r:id="rId5"/>
              </a:rPr>
              <a:t>AGENTS.md</a:t>
            </a:r>
            <a:r>
              <a:rPr lang="en">
                <a:solidFill>
                  <a:schemeClr val="lt2"/>
                </a:solidFill>
                <a:latin typeface="Fira Sans Condensed Light"/>
                <a:ea typeface="Fira Sans Condensed Light"/>
                <a:cs typeface="Fira Sans Condensed Light"/>
                <a:sym typeface="Fira Sans Condensed Light"/>
              </a:rPr>
              <a:t> file</a:t>
            </a:r>
            <a:endParaRPr>
              <a:solidFill>
                <a:schemeClr val="lt2"/>
              </a:solidFill>
              <a:latin typeface="Fira Sans Condensed Light"/>
              <a:ea typeface="Fira Sans Condensed Light"/>
              <a:cs typeface="Fira Sans Condensed Light"/>
              <a:sym typeface="Fira Sans Condensed Light"/>
            </a:endParaRPr>
          </a:p>
          <a:p>
            <a:pPr indent="0" lvl="0" marL="0" rtl="0" algn="ctr">
              <a:lnSpc>
                <a:spcPct val="100000"/>
              </a:lnSpc>
              <a:spcBef>
                <a:spcPts val="0"/>
              </a:spcBef>
              <a:spcAft>
                <a:spcPts val="0"/>
              </a:spcAft>
              <a:buNone/>
            </a:pPr>
            <a:r>
              <a:t/>
            </a:r>
            <a:endParaRPr>
              <a:solidFill>
                <a:schemeClr val="lt2"/>
              </a:solidFill>
              <a:latin typeface="Fira Sans Condensed Light"/>
              <a:ea typeface="Fira Sans Condensed Light"/>
              <a:cs typeface="Fira Sans Condensed Light"/>
              <a:sym typeface="Fira Sans Condensed Light"/>
            </a:endParaRPr>
          </a:p>
          <a:p>
            <a:pPr indent="0" lvl="0" marL="0" rtl="0" algn="ctr">
              <a:lnSpc>
                <a:spcPct val="100000"/>
              </a:lnSpc>
              <a:spcBef>
                <a:spcPts val="0"/>
              </a:spcBef>
              <a:spcAft>
                <a:spcPts val="1600"/>
              </a:spcAft>
              <a:buNone/>
            </a:pPr>
            <a:r>
              <a:t/>
            </a:r>
            <a:endParaRPr>
              <a:solidFill>
                <a:schemeClr val="lt2"/>
              </a:solidFill>
              <a:latin typeface="Fira Sans Condensed Light"/>
              <a:ea typeface="Fira Sans Condensed Light"/>
              <a:cs typeface="Fira Sans Condensed Light"/>
              <a:sym typeface="Fira Sans Condensed Light"/>
            </a:endParaRPr>
          </a:p>
        </p:txBody>
      </p:sp>
      <p:sp>
        <p:nvSpPr>
          <p:cNvPr id="1215" name="Google Shape;1215;p64"/>
          <p:cNvSpPr txBox="1"/>
          <p:nvPr/>
        </p:nvSpPr>
        <p:spPr>
          <a:xfrm>
            <a:off x="6312325" y="3548325"/>
            <a:ext cx="2566800" cy="132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u="sng">
                <a:solidFill>
                  <a:schemeClr val="hlink"/>
                </a:solidFill>
                <a:latin typeface="Fira Sans Condensed Light"/>
                <a:ea typeface="Fira Sans Condensed Light"/>
                <a:cs typeface="Fira Sans Condensed Light"/>
                <a:sym typeface="Fira Sans Condensed Light"/>
                <a:hlinkClick r:id="rId6"/>
              </a:rPr>
              <a:t>AGENTS.md</a:t>
            </a:r>
            <a:r>
              <a:rPr lang="en">
                <a:solidFill>
                  <a:schemeClr val="lt2"/>
                </a:solidFill>
                <a:latin typeface="Fira Sans Condensed Light"/>
                <a:ea typeface="Fira Sans Condensed Light"/>
                <a:cs typeface="Fira Sans Condensed Light"/>
                <a:sym typeface="Fira Sans Condensed Light"/>
              </a:rPr>
              <a:t> files warehoused in a central </a:t>
            </a:r>
            <a:r>
              <a:rPr lang="en">
                <a:solidFill>
                  <a:schemeClr val="lt2"/>
                </a:solidFill>
                <a:latin typeface="Fira Sans Condensed Light"/>
                <a:ea typeface="Fira Sans Condensed Light"/>
                <a:cs typeface="Fira Sans Condensed Light"/>
                <a:sym typeface="Fira Sans Condensed Light"/>
              </a:rPr>
              <a:t>enterprise</a:t>
            </a:r>
            <a:r>
              <a:rPr lang="en">
                <a:solidFill>
                  <a:schemeClr val="lt2"/>
                </a:solidFill>
                <a:latin typeface="Fira Sans Condensed Light"/>
                <a:ea typeface="Fira Sans Condensed Light"/>
                <a:cs typeface="Fira Sans Condensed Light"/>
                <a:sym typeface="Fira Sans Condensed Light"/>
              </a:rPr>
              <a:t> repository connected to a central MCP Governance Hub</a:t>
            </a:r>
            <a:endParaRPr>
              <a:solidFill>
                <a:schemeClr val="lt2"/>
              </a:solidFill>
              <a:latin typeface="Fira Sans Condensed Light"/>
              <a:ea typeface="Fira Sans Condensed Light"/>
              <a:cs typeface="Fira Sans Condensed Light"/>
              <a:sym typeface="Fira Sans Condensed Light"/>
            </a:endParaRPr>
          </a:p>
        </p:txBody>
      </p:sp>
      <p:sp>
        <p:nvSpPr>
          <p:cNvPr id="1216" name="Google Shape;1216;p64"/>
          <p:cNvSpPr txBox="1"/>
          <p:nvPr/>
        </p:nvSpPr>
        <p:spPr>
          <a:xfrm>
            <a:off x="172066" y="3089088"/>
            <a:ext cx="2124900" cy="51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Rajdhani"/>
                <a:ea typeface="Rajdhani"/>
                <a:cs typeface="Rajdhani"/>
                <a:sym typeface="Rajdhani"/>
              </a:rPr>
              <a:t>The Flat File </a:t>
            </a:r>
            <a:endParaRPr b="1" sz="1800">
              <a:solidFill>
                <a:schemeClr val="lt2"/>
              </a:solidFill>
              <a:latin typeface="Rajdhani"/>
              <a:ea typeface="Rajdhani"/>
              <a:cs typeface="Rajdhani"/>
              <a:sym typeface="Rajdhani"/>
            </a:endParaRPr>
          </a:p>
        </p:txBody>
      </p:sp>
      <p:sp>
        <p:nvSpPr>
          <p:cNvPr id="1217" name="Google Shape;1217;p64"/>
          <p:cNvSpPr txBox="1"/>
          <p:nvPr/>
        </p:nvSpPr>
        <p:spPr>
          <a:xfrm>
            <a:off x="6217416" y="3089100"/>
            <a:ext cx="2823300" cy="51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Rajdhani"/>
                <a:ea typeface="Rajdhani"/>
                <a:cs typeface="Rajdhani"/>
                <a:sym typeface="Rajdhani"/>
              </a:rPr>
              <a:t>Enterprise Governance Hub</a:t>
            </a:r>
            <a:endParaRPr b="1" sz="1800">
              <a:solidFill>
                <a:schemeClr val="lt2"/>
              </a:solidFill>
              <a:latin typeface="Rajdhani"/>
              <a:ea typeface="Rajdhani"/>
              <a:cs typeface="Rajdhani"/>
              <a:sym typeface="Rajdhani"/>
            </a:endParaRPr>
          </a:p>
        </p:txBody>
      </p:sp>
      <p:sp>
        <p:nvSpPr>
          <p:cNvPr id="1218" name="Google Shape;1218;p64"/>
          <p:cNvSpPr txBox="1"/>
          <p:nvPr/>
        </p:nvSpPr>
        <p:spPr>
          <a:xfrm>
            <a:off x="3509550" y="3089088"/>
            <a:ext cx="2124900" cy="51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Rajdhani"/>
                <a:ea typeface="Rajdhani"/>
                <a:cs typeface="Rajdhani"/>
                <a:sym typeface="Rajdhani"/>
              </a:rPr>
              <a:t>Local MCP Server</a:t>
            </a:r>
            <a:endParaRPr b="1" sz="1800">
              <a:solidFill>
                <a:schemeClr val="lt2"/>
              </a:solidFill>
              <a:latin typeface="Rajdhani"/>
              <a:ea typeface="Rajdhani"/>
              <a:cs typeface="Rajdhani"/>
              <a:sym typeface="Rajdhani"/>
            </a:endParaRPr>
          </a:p>
        </p:txBody>
      </p:sp>
      <p:cxnSp>
        <p:nvCxnSpPr>
          <p:cNvPr id="1219" name="Google Shape;1219;p64"/>
          <p:cNvCxnSpPr>
            <a:stCxn id="1209" idx="0"/>
            <a:endCxn id="1207" idx="2"/>
          </p:cNvCxnSpPr>
          <p:nvPr/>
        </p:nvCxnSpPr>
        <p:spPr>
          <a:xfrm flipH="1" rot="-5400000">
            <a:off x="2298478" y="718493"/>
            <a:ext cx="604500" cy="2733600"/>
          </a:xfrm>
          <a:prstGeom prst="bentConnector4">
            <a:avLst>
              <a:gd fmla="val -39392" name="adj1"/>
              <a:gd fmla="val 65560" name="adj2"/>
            </a:avLst>
          </a:prstGeom>
          <a:noFill/>
          <a:ln cap="flat" cmpd="sng" w="19050">
            <a:solidFill>
              <a:schemeClr val="lt2"/>
            </a:solidFill>
            <a:prstDash val="solid"/>
            <a:round/>
            <a:headEnd len="med" w="med" type="none"/>
            <a:tailEnd len="med" w="med" type="none"/>
          </a:ln>
        </p:spPr>
      </p:cxnSp>
      <p:cxnSp>
        <p:nvCxnSpPr>
          <p:cNvPr id="1220" name="Google Shape;1220;p64"/>
          <p:cNvCxnSpPr>
            <a:stCxn id="1207" idx="6"/>
            <a:endCxn id="1208" idx="0"/>
          </p:cNvCxnSpPr>
          <p:nvPr/>
        </p:nvCxnSpPr>
        <p:spPr>
          <a:xfrm flipH="1" rot="10800000">
            <a:off x="5176488" y="1783043"/>
            <a:ext cx="2459100" cy="604500"/>
          </a:xfrm>
          <a:prstGeom prst="bentConnector4">
            <a:avLst>
              <a:gd fmla="val 37709" name="adj1"/>
              <a:gd fmla="val 139392" name="adj2"/>
            </a:avLst>
          </a:prstGeom>
          <a:noFill/>
          <a:ln cap="flat" cmpd="sng" w="19050">
            <a:solidFill>
              <a:schemeClr val="lt2"/>
            </a:solidFill>
            <a:prstDash val="solid"/>
            <a:round/>
            <a:headEnd len="med" w="med" type="none"/>
            <a:tailEnd len="med" w="med" type="none"/>
          </a:ln>
        </p:spPr>
      </p:cxnSp>
      <p:cxnSp>
        <p:nvCxnSpPr>
          <p:cNvPr id="1221" name="Google Shape;1221;p64"/>
          <p:cNvCxnSpPr/>
          <p:nvPr/>
        </p:nvCxnSpPr>
        <p:spPr>
          <a:xfrm flipH="1">
            <a:off x="3867850" y="4597925"/>
            <a:ext cx="1408500" cy="3000"/>
          </a:xfrm>
          <a:prstGeom prst="straightConnector1">
            <a:avLst/>
          </a:prstGeom>
          <a:noFill/>
          <a:ln cap="flat" cmpd="sng" w="19050">
            <a:solidFill>
              <a:schemeClr val="lt2"/>
            </a:solidFill>
            <a:prstDash val="solid"/>
            <a:round/>
            <a:headEnd len="med" w="med" type="oval"/>
            <a:tailEnd len="med" w="med" type="oval"/>
          </a:ln>
        </p:spPr>
      </p:cxnSp>
      <p:sp>
        <p:nvSpPr>
          <p:cNvPr id="1222" name="Google Shape;1222;p64"/>
          <p:cNvSpPr txBox="1"/>
          <p:nvPr/>
        </p:nvSpPr>
        <p:spPr>
          <a:xfrm>
            <a:off x="1259225" y="759650"/>
            <a:ext cx="6231300" cy="51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Rajdhani"/>
                <a:ea typeface="Rajdhani"/>
                <a:cs typeface="Rajdhani"/>
                <a:sym typeface="Rajdhani"/>
              </a:rPr>
              <a:t>Transitioning</a:t>
            </a:r>
            <a:r>
              <a:rPr b="1" lang="en" sz="1800">
                <a:solidFill>
                  <a:schemeClr val="lt2"/>
                </a:solidFill>
                <a:latin typeface="Rajdhani"/>
                <a:ea typeface="Rajdhani"/>
                <a:cs typeface="Rajdhani"/>
                <a:sym typeface="Rajdhani"/>
              </a:rPr>
              <a:t> from flat files to dynamic logic</a:t>
            </a:r>
            <a:endParaRPr b="1" sz="1800">
              <a:solidFill>
                <a:schemeClr val="lt2"/>
              </a:solidFill>
              <a:latin typeface="Rajdhani"/>
              <a:ea typeface="Rajdhani"/>
              <a:cs typeface="Rajdhani"/>
              <a:sym typeface="Rajdhan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210"/>
                                        </p:tgtEl>
                                        <p:attrNameLst>
                                          <p:attrName>style.visibility</p:attrName>
                                        </p:attrNameLst>
                                      </p:cBhvr>
                                      <p:to>
                                        <p:strVal val="visible"/>
                                      </p:to>
                                    </p:set>
                                    <p:anim calcmode="lin" valueType="num">
                                      <p:cBhvr additive="base">
                                        <p:cTn dur="1000"/>
                                        <p:tgtEl>
                                          <p:spTgt spid="1210"/>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1211"/>
                                        </p:tgtEl>
                                        <p:attrNameLst>
                                          <p:attrName>style.visibility</p:attrName>
                                        </p:attrNameLst>
                                      </p:cBhvr>
                                      <p:to>
                                        <p:strVal val="visible"/>
                                      </p:to>
                                    </p:set>
                                    <p:anim calcmode="lin" valueType="num">
                                      <p:cBhvr additive="base">
                                        <p:cTn dur="1000"/>
                                        <p:tgtEl>
                                          <p:spTgt spid="1211"/>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1212"/>
                                        </p:tgtEl>
                                        <p:attrNameLst>
                                          <p:attrName>style.visibility</p:attrName>
                                        </p:attrNameLst>
                                      </p:cBhvr>
                                      <p:to>
                                        <p:strVal val="visible"/>
                                      </p:to>
                                    </p:set>
                                    <p:anim calcmode="lin" valueType="num">
                                      <p:cBhvr additive="base">
                                        <p:cTn dur="1000"/>
                                        <p:tgtEl>
                                          <p:spTgt spid="121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26" name="Shape 1226"/>
        <p:cNvGrpSpPr/>
        <p:nvPr/>
      </p:nvGrpSpPr>
      <p:grpSpPr>
        <a:xfrm>
          <a:off x="0" y="0"/>
          <a:ext cx="0" cy="0"/>
          <a:chOff x="0" y="0"/>
          <a:chExt cx="0" cy="0"/>
        </a:xfrm>
      </p:grpSpPr>
      <p:sp>
        <p:nvSpPr>
          <p:cNvPr id="1227" name="Google Shape;1227;p65"/>
          <p:cNvSpPr txBox="1"/>
          <p:nvPr>
            <p:ph type="title"/>
          </p:nvPr>
        </p:nvSpPr>
        <p:spPr>
          <a:xfrm>
            <a:off x="5327850" y="1966825"/>
            <a:ext cx="3129600" cy="19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Interactive Exercise</a:t>
            </a:r>
            <a:endParaRPr sz="4600"/>
          </a:p>
        </p:txBody>
      </p:sp>
      <p:sp>
        <p:nvSpPr>
          <p:cNvPr id="1228" name="Google Shape;1228;p65"/>
          <p:cNvSpPr txBox="1"/>
          <p:nvPr>
            <p:ph idx="2" type="title"/>
          </p:nvPr>
        </p:nvSpPr>
        <p:spPr>
          <a:xfrm>
            <a:off x="5327850" y="862750"/>
            <a:ext cx="1957800" cy="12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cxnSp>
        <p:nvCxnSpPr>
          <p:cNvPr id="1229" name="Google Shape;1229;p65"/>
          <p:cNvCxnSpPr/>
          <p:nvPr/>
        </p:nvCxnSpPr>
        <p:spPr>
          <a:xfrm flipH="1">
            <a:off x="6251025" y="4891875"/>
            <a:ext cx="1408500" cy="3000"/>
          </a:xfrm>
          <a:prstGeom prst="straightConnector1">
            <a:avLst/>
          </a:prstGeom>
          <a:noFill/>
          <a:ln cap="flat" cmpd="sng" w="19050">
            <a:solidFill>
              <a:schemeClr val="lt2"/>
            </a:solidFill>
            <a:prstDash val="solid"/>
            <a:round/>
            <a:headEnd len="med" w="med" type="oval"/>
            <a:tailEnd len="med" w="med" type="oval"/>
          </a:ln>
        </p:spPr>
      </p:cxnSp>
      <p:pic>
        <p:nvPicPr>
          <p:cNvPr id="1230" name="Google Shape;1230;p65" title="Gemini_Generated_Image_liv93oliv93oliv9-removebg-preview.png"/>
          <p:cNvPicPr preferRelativeResize="0"/>
          <p:nvPr/>
        </p:nvPicPr>
        <p:blipFill>
          <a:blip r:embed="rId4">
            <a:alphaModFix/>
          </a:blip>
          <a:stretch>
            <a:fillRect/>
          </a:stretch>
        </p:blipFill>
        <p:spPr>
          <a:xfrm>
            <a:off x="450388" y="341025"/>
            <a:ext cx="3992625" cy="42483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4" name="Shape 1234"/>
        <p:cNvGrpSpPr/>
        <p:nvPr/>
      </p:nvGrpSpPr>
      <p:grpSpPr>
        <a:xfrm>
          <a:off x="0" y="0"/>
          <a:ext cx="0" cy="0"/>
          <a:chOff x="0" y="0"/>
          <a:chExt cx="0" cy="0"/>
        </a:xfrm>
      </p:grpSpPr>
      <p:sp>
        <p:nvSpPr>
          <p:cNvPr id="1235" name="Google Shape;1235;p66"/>
          <p:cNvSpPr txBox="1"/>
          <p:nvPr>
            <p:ph type="ctrTitle"/>
          </p:nvPr>
        </p:nvSpPr>
        <p:spPr>
          <a:xfrm>
            <a:off x="2562175" y="973375"/>
            <a:ext cx="4020000" cy="113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236" name="Google Shape;1236;p66"/>
          <p:cNvSpPr txBox="1"/>
          <p:nvPr>
            <p:ph idx="1" type="subTitle"/>
          </p:nvPr>
        </p:nvSpPr>
        <p:spPr>
          <a:xfrm>
            <a:off x="2561975" y="1959600"/>
            <a:ext cx="4020000" cy="102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arewaiyi@gmail.com </a:t>
            </a:r>
            <a:endParaRPr/>
          </a:p>
          <a:p>
            <a:pPr indent="0" lvl="0" marL="0" rtl="0" algn="ctr">
              <a:spcBef>
                <a:spcPts val="0"/>
              </a:spcBef>
              <a:spcAft>
                <a:spcPts val="0"/>
              </a:spcAft>
              <a:buNone/>
            </a:pPr>
            <a:r>
              <a:rPr lang="en"/>
              <a:t>miamimachinelearning.org</a:t>
            </a:r>
            <a:endParaRPr/>
          </a:p>
        </p:txBody>
      </p:sp>
      <p:sp>
        <p:nvSpPr>
          <p:cNvPr id="1237" name="Google Shape;1237;p66"/>
          <p:cNvSpPr txBox="1"/>
          <p:nvPr/>
        </p:nvSpPr>
        <p:spPr>
          <a:xfrm>
            <a:off x="3500975" y="3975844"/>
            <a:ext cx="2142000" cy="235800"/>
          </a:xfrm>
          <a:prstGeom prst="rect">
            <a:avLst/>
          </a:prstGeom>
          <a:noFill/>
          <a:ln>
            <a:noFill/>
          </a:ln>
        </p:spPr>
        <p:txBody>
          <a:bodyPr anchorCtr="0" anchor="b" bIns="91425" lIns="91425" spcFirstLastPara="1" rIns="91425" wrap="square" tIns="91425">
            <a:noAutofit/>
          </a:bodyPr>
          <a:lstStyle/>
          <a:p>
            <a:pPr indent="0" lvl="0" marL="0" rtl="0" algn="ctr">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238" name="Google Shape;1238;p66"/>
          <p:cNvGrpSpPr/>
          <p:nvPr/>
        </p:nvGrpSpPr>
        <p:grpSpPr>
          <a:xfrm>
            <a:off x="3914560" y="3070633"/>
            <a:ext cx="268782" cy="268485"/>
            <a:chOff x="3303268" y="3817349"/>
            <a:chExt cx="346056" cy="345674"/>
          </a:xfrm>
        </p:grpSpPr>
        <p:sp>
          <p:nvSpPr>
            <p:cNvPr id="1239" name="Google Shape;1239;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66"/>
          <p:cNvGrpSpPr/>
          <p:nvPr/>
        </p:nvGrpSpPr>
        <p:grpSpPr>
          <a:xfrm>
            <a:off x="4263368" y="3070633"/>
            <a:ext cx="268782" cy="268485"/>
            <a:chOff x="3752358" y="3817349"/>
            <a:chExt cx="346056" cy="345674"/>
          </a:xfrm>
        </p:grpSpPr>
        <p:sp>
          <p:nvSpPr>
            <p:cNvPr id="1244" name="Google Shape;1244;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66"/>
          <p:cNvGrpSpPr/>
          <p:nvPr/>
        </p:nvGrpSpPr>
        <p:grpSpPr>
          <a:xfrm>
            <a:off x="4612176" y="3070633"/>
            <a:ext cx="268757" cy="268485"/>
            <a:chOff x="4201447" y="3817349"/>
            <a:chExt cx="346024" cy="345674"/>
          </a:xfrm>
        </p:grpSpPr>
        <p:sp>
          <p:nvSpPr>
            <p:cNvPr id="1249" name="Google Shape;1249;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66"/>
          <p:cNvGrpSpPr/>
          <p:nvPr/>
        </p:nvGrpSpPr>
        <p:grpSpPr>
          <a:xfrm>
            <a:off x="4960939" y="3070633"/>
            <a:ext cx="268460" cy="268485"/>
            <a:chOff x="5549861" y="3817349"/>
            <a:chExt cx="345642" cy="345674"/>
          </a:xfrm>
        </p:grpSpPr>
        <p:sp>
          <p:nvSpPr>
            <p:cNvPr id="1252" name="Google Shape;1252;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5" name="Google Shape;1255;p66"/>
          <p:cNvCxnSpPr/>
          <p:nvPr/>
        </p:nvCxnSpPr>
        <p:spPr>
          <a:xfrm rot="10800000">
            <a:off x="3867600" y="550125"/>
            <a:ext cx="1409100" cy="600"/>
          </a:xfrm>
          <a:prstGeom prst="straightConnector1">
            <a:avLst/>
          </a:prstGeom>
          <a:noFill/>
          <a:ln cap="flat" cmpd="sng" w="19050">
            <a:solidFill>
              <a:schemeClr val="lt2"/>
            </a:solidFill>
            <a:prstDash val="solid"/>
            <a:round/>
            <a:headEnd len="med" w="med" type="oval"/>
            <a:tailEnd len="med" w="med" type="oval"/>
          </a:ln>
        </p:spPr>
      </p:cxnSp>
      <p:cxnSp>
        <p:nvCxnSpPr>
          <p:cNvPr id="1256" name="Google Shape;1256;p66"/>
          <p:cNvCxnSpPr/>
          <p:nvPr/>
        </p:nvCxnSpPr>
        <p:spPr>
          <a:xfrm flipH="1">
            <a:off x="3867750" y="4599425"/>
            <a:ext cx="1408500" cy="3000"/>
          </a:xfrm>
          <a:prstGeom prst="straightConnector1">
            <a:avLst/>
          </a:prstGeom>
          <a:noFill/>
          <a:ln cap="flat" cmpd="sng" w="19050">
            <a:solidFill>
              <a:schemeClr val="lt2"/>
            </a:solidFill>
            <a:prstDash val="solid"/>
            <a:round/>
            <a:headEnd len="med" w="med" type="oval"/>
            <a:tailEnd len="med" w="med" type="oval"/>
          </a:ln>
        </p:spPr>
      </p:cxnSp>
      <p:sp>
        <p:nvSpPr>
          <p:cNvPr id="1257" name="Google Shape;1257;p66"/>
          <p:cNvSpPr txBox="1"/>
          <p:nvPr>
            <p:ph idx="4294967295" type="subTitle"/>
          </p:nvPr>
        </p:nvSpPr>
        <p:spPr>
          <a:xfrm>
            <a:off x="125550" y="3437150"/>
            <a:ext cx="27132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      Arewa Morountudun Ojelade</a:t>
            </a:r>
            <a:endParaRPr sz="1400"/>
          </a:p>
        </p:txBody>
      </p:sp>
      <p:cxnSp>
        <p:nvCxnSpPr>
          <p:cNvPr id="1258" name="Google Shape;1258;p66"/>
          <p:cNvCxnSpPr/>
          <p:nvPr/>
        </p:nvCxnSpPr>
        <p:spPr>
          <a:xfrm>
            <a:off x="231875" y="3337650"/>
            <a:ext cx="2375100" cy="0"/>
          </a:xfrm>
          <a:prstGeom prst="straightConnector1">
            <a:avLst/>
          </a:prstGeom>
          <a:noFill/>
          <a:ln cap="flat" cmpd="sng" w="19050">
            <a:solidFill>
              <a:schemeClr val="lt2"/>
            </a:solidFill>
            <a:prstDash val="solid"/>
            <a:round/>
            <a:headEnd len="med" w="med" type="oval"/>
            <a:tailEnd len="med" w="med" type="oval"/>
          </a:ln>
        </p:spPr>
      </p:cxnSp>
      <p:pic>
        <p:nvPicPr>
          <p:cNvPr id="1259" name="Google Shape;1259;p66" title="Screenshot_20260121_113509_LinkedIn.jpg"/>
          <p:cNvPicPr preferRelativeResize="0"/>
          <p:nvPr/>
        </p:nvPicPr>
        <p:blipFill rotWithShape="1">
          <a:blip r:embed="rId4">
            <a:alphaModFix/>
          </a:blip>
          <a:srcRect b="43305" l="0" r="0" t="16939"/>
          <a:stretch/>
        </p:blipFill>
        <p:spPr>
          <a:xfrm>
            <a:off x="411414" y="1551850"/>
            <a:ext cx="1957310" cy="1686298"/>
          </a:xfrm>
          <a:prstGeom prst="rect">
            <a:avLst/>
          </a:prstGeom>
          <a:noFill/>
          <a:ln>
            <a:noFill/>
          </a:ln>
        </p:spPr>
      </p:pic>
      <p:grpSp>
        <p:nvGrpSpPr>
          <p:cNvPr id="1260" name="Google Shape;1260;p66"/>
          <p:cNvGrpSpPr/>
          <p:nvPr/>
        </p:nvGrpSpPr>
        <p:grpSpPr>
          <a:xfrm>
            <a:off x="259373" y="3479045"/>
            <a:ext cx="292625" cy="292613"/>
            <a:chOff x="3752358" y="3817349"/>
            <a:chExt cx="346056" cy="345674"/>
          </a:xfrm>
        </p:grpSpPr>
        <p:sp>
          <p:nvSpPr>
            <p:cNvPr id="1261" name="Google Shape;1261;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 name="Google Shape;1265;p66"/>
          <p:cNvSpPr/>
          <p:nvPr/>
        </p:nvSpPr>
        <p:spPr>
          <a:xfrm>
            <a:off x="6915484" y="1535518"/>
            <a:ext cx="1676100" cy="1686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6" name="Google Shape;1266;p66"/>
          <p:cNvSpPr txBox="1"/>
          <p:nvPr>
            <p:ph idx="4294967295" type="subTitle"/>
          </p:nvPr>
        </p:nvSpPr>
        <p:spPr>
          <a:xfrm>
            <a:off x="6306828" y="3437150"/>
            <a:ext cx="27132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               Miami Machine Learning</a:t>
            </a:r>
            <a:endParaRPr sz="1400"/>
          </a:p>
        </p:txBody>
      </p:sp>
      <p:cxnSp>
        <p:nvCxnSpPr>
          <p:cNvPr id="1267" name="Google Shape;1267;p66"/>
          <p:cNvCxnSpPr/>
          <p:nvPr/>
        </p:nvCxnSpPr>
        <p:spPr>
          <a:xfrm flipH="1" rot="10800000">
            <a:off x="6478564" y="3338200"/>
            <a:ext cx="2445000" cy="13500"/>
          </a:xfrm>
          <a:prstGeom prst="straightConnector1">
            <a:avLst/>
          </a:prstGeom>
          <a:noFill/>
          <a:ln cap="flat" cmpd="sng" w="19050">
            <a:solidFill>
              <a:schemeClr val="lt2"/>
            </a:solidFill>
            <a:prstDash val="solid"/>
            <a:round/>
            <a:headEnd len="med" w="med" type="oval"/>
            <a:tailEnd len="med" w="med" type="oval"/>
          </a:ln>
        </p:spPr>
      </p:cxnSp>
      <p:pic>
        <p:nvPicPr>
          <p:cNvPr id="1268" name="Google Shape;1268;p66" title="Gemini_Generated_Image_x8wddox8wddox8wd.png"/>
          <p:cNvPicPr preferRelativeResize="0"/>
          <p:nvPr/>
        </p:nvPicPr>
        <p:blipFill>
          <a:blip r:embed="rId5">
            <a:alphaModFix/>
          </a:blip>
          <a:stretch>
            <a:fillRect/>
          </a:stretch>
        </p:blipFill>
        <p:spPr>
          <a:xfrm>
            <a:off x="6425012" y="3291824"/>
            <a:ext cx="712322" cy="669124"/>
          </a:xfrm>
          <a:prstGeom prst="rect">
            <a:avLst/>
          </a:prstGeom>
          <a:noFill/>
          <a:ln>
            <a:noFill/>
          </a:ln>
        </p:spPr>
      </p:pic>
      <p:pic>
        <p:nvPicPr>
          <p:cNvPr id="1269" name="Google Shape;1269;p66" title="Miami_Machine_Learning-1024 (1).png"/>
          <p:cNvPicPr preferRelativeResize="0"/>
          <p:nvPr/>
        </p:nvPicPr>
        <p:blipFill>
          <a:blip r:embed="rId6">
            <a:alphaModFix/>
          </a:blip>
          <a:stretch>
            <a:fillRect/>
          </a:stretch>
        </p:blipFill>
        <p:spPr>
          <a:xfrm>
            <a:off x="6917398" y="1552398"/>
            <a:ext cx="1676101" cy="16761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235"/>
                                        </p:tgtEl>
                                        <p:attrNameLst>
                                          <p:attrName>style.visibility</p:attrName>
                                        </p:attrNameLst>
                                      </p:cBhvr>
                                      <p:to>
                                        <p:strVal val="visible"/>
                                      </p:to>
                                    </p:set>
                                    <p:anim calcmode="lin" valueType="num">
                                      <p:cBhvr additive="base">
                                        <p:cTn dur="1000"/>
                                        <p:tgtEl>
                                          <p:spTgt spid="123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4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AGENDA</a:t>
            </a:r>
            <a:endParaRPr/>
          </a:p>
        </p:txBody>
      </p:sp>
      <p:graphicFrame>
        <p:nvGraphicFramePr>
          <p:cNvPr id="252" name="Google Shape;252;p46"/>
          <p:cNvGraphicFramePr/>
          <p:nvPr/>
        </p:nvGraphicFramePr>
        <p:xfrm>
          <a:off x="720000" y="1614825"/>
          <a:ext cx="3000000" cy="3000000"/>
        </p:xfrm>
        <a:graphic>
          <a:graphicData uri="http://schemas.openxmlformats.org/drawingml/2006/table">
            <a:tbl>
              <a:tblPr>
                <a:noFill/>
                <a:tableStyleId>{DC1F8A7D-249E-445F-9D3E-4242AC4C76D8}</a:tableStyleId>
              </a:tblPr>
              <a:tblGrid>
                <a:gridCol w="2619875"/>
                <a:gridCol w="5084125"/>
              </a:tblGrid>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1. The Governance Gap</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Fira Sans Condensed"/>
                          <a:ea typeface="Fira Sans Condensed"/>
                          <a:cs typeface="Fira Sans Condensed"/>
                          <a:sym typeface="Fira Sans Condensed"/>
                        </a:rPr>
                        <a:t>The “Wild West” of AI and the rise of AGENTS.md</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2. The Pillars of Agent Governance</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2"/>
                          </a:solidFill>
                          <a:latin typeface="Fira Sans Condensed"/>
                          <a:ea typeface="Fira Sans Condensed"/>
                          <a:cs typeface="Fira Sans Condensed"/>
                          <a:sym typeface="Fira Sans Condensed"/>
                        </a:rPr>
                        <a:t>What is </a:t>
                      </a:r>
                      <a:r>
                        <a:rPr lang="en" sz="1000" u="sng">
                          <a:solidFill>
                            <a:schemeClr val="hlink"/>
                          </a:solidFill>
                          <a:latin typeface="Fira Sans Condensed"/>
                          <a:ea typeface="Fira Sans Condensed"/>
                          <a:cs typeface="Fira Sans Condensed"/>
                          <a:sym typeface="Fira Sans Condensed"/>
                          <a:hlinkClick r:id="rId4"/>
                        </a:rPr>
                        <a:t>AGENTS.md</a:t>
                      </a:r>
                      <a:r>
                        <a:rPr lang="en" sz="1000">
                          <a:solidFill>
                            <a:schemeClr val="lt2"/>
                          </a:solidFill>
                          <a:latin typeface="Fira Sans Condensed"/>
                          <a:ea typeface="Fira Sans Condensed"/>
                          <a:cs typeface="Fira Sans Condensed"/>
                          <a:sym typeface="Fira Sans Condensed"/>
                        </a:rPr>
                        <a:t> - Scope, Rules, and Guardrails</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3. Implementing the Governance Structure</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Fira Sans Condensed"/>
                          <a:ea typeface="Fira Sans Condensed"/>
                          <a:cs typeface="Fira Sans Condensed"/>
                          <a:sym typeface="Fira Sans Condensed"/>
                        </a:rPr>
                        <a:t>Explore concrete example of what a governance structure looks like</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4. The “Audit Trail”</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Fira Sans Condensed"/>
                          <a:ea typeface="Fira Sans Condensed"/>
                          <a:cs typeface="Fira Sans Condensed"/>
                          <a:sym typeface="Fira Sans Condensed"/>
                        </a:rPr>
                        <a:t>Deterministic Auditing with formal analysis</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5. </a:t>
                      </a:r>
                      <a:r>
                        <a:rPr b="1" lang="en" sz="1000">
                          <a:solidFill>
                            <a:schemeClr val="lt2"/>
                          </a:solidFill>
                          <a:latin typeface="Fira Sans Condensed"/>
                          <a:ea typeface="Fira Sans Condensed"/>
                          <a:cs typeface="Fira Sans Condensed"/>
                          <a:sym typeface="Fira Sans Condensed"/>
                        </a:rPr>
                        <a:t>Future</a:t>
                      </a:r>
                      <a:r>
                        <a:rPr b="1" lang="en" sz="1000">
                          <a:solidFill>
                            <a:schemeClr val="lt2"/>
                          </a:solidFill>
                          <a:latin typeface="Fira Sans Condensed"/>
                          <a:ea typeface="Fira Sans Condensed"/>
                          <a:cs typeface="Fira Sans Condensed"/>
                          <a:sym typeface="Fira Sans Condensed"/>
                        </a:rPr>
                        <a:t> Outlook : Collaborative Governance</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2"/>
                          </a:solidFill>
                          <a:latin typeface="Fira Sans Condensed"/>
                          <a:ea typeface="Fira Sans Condensed"/>
                          <a:cs typeface="Fira Sans Condensed"/>
                          <a:sym typeface="Fira Sans Condensed"/>
                        </a:rPr>
                        <a:t>Enterprise-level governance model support with centralized MCP servers</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2"/>
                          </a:solidFill>
                          <a:latin typeface="Fira Sans Condensed"/>
                          <a:ea typeface="Fira Sans Condensed"/>
                          <a:cs typeface="Fira Sans Condensed"/>
                          <a:sym typeface="Fira Sans Condensed"/>
                        </a:rPr>
                        <a:t>6. Interactive </a:t>
                      </a:r>
                      <a:r>
                        <a:rPr b="1" lang="en" sz="1000">
                          <a:solidFill>
                            <a:schemeClr val="lt2"/>
                          </a:solidFill>
                          <a:latin typeface="Fira Sans Condensed"/>
                          <a:ea typeface="Fira Sans Condensed"/>
                          <a:cs typeface="Fira Sans Condensed"/>
                          <a:sym typeface="Fira Sans Condensed"/>
                        </a:rPr>
                        <a:t>Exercise</a:t>
                      </a:r>
                      <a:r>
                        <a:rPr b="1" lang="en" sz="1000">
                          <a:solidFill>
                            <a:schemeClr val="lt2"/>
                          </a:solidFill>
                          <a:latin typeface="Fira Sans Condensed"/>
                          <a:ea typeface="Fira Sans Condensed"/>
                          <a:cs typeface="Fira Sans Condensed"/>
                          <a:sym typeface="Fira Sans Condensed"/>
                        </a:rPr>
                        <a:t> </a:t>
                      </a:r>
                      <a:endParaRPr b="1"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Fira Sans Condensed"/>
                          <a:ea typeface="Fira Sans Condensed"/>
                          <a:cs typeface="Fira Sans Condensed"/>
                          <a:sym typeface="Fira Sans Condensed"/>
                        </a:rPr>
                        <a:t>Interactive Deterministic Auditing </a:t>
                      </a:r>
                      <a:r>
                        <a:rPr lang="en" sz="1000">
                          <a:solidFill>
                            <a:schemeClr val="lt2"/>
                          </a:solidFill>
                          <a:latin typeface="Fira Sans Condensed"/>
                          <a:ea typeface="Fira Sans Condensed"/>
                          <a:cs typeface="Fira Sans Condensed"/>
                          <a:sym typeface="Fira Sans Condensed"/>
                        </a:rPr>
                        <a:t>Exercise</a:t>
                      </a:r>
                      <a:endParaRPr sz="1000">
                        <a:solidFill>
                          <a:schemeClr val="lt2"/>
                        </a:solidFill>
                        <a:latin typeface="Fira Sans Condensed"/>
                        <a:ea typeface="Fira Sans Condensed"/>
                        <a:cs typeface="Fira Sans Condensed"/>
                        <a:sym typeface="Fira Sans Condense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253" name="Google Shape;253;p46"/>
          <p:cNvSpPr txBox="1"/>
          <p:nvPr/>
        </p:nvSpPr>
        <p:spPr>
          <a:xfrm>
            <a:off x="72000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Fira Sans Condensed"/>
                <a:ea typeface="Fira Sans Condensed"/>
                <a:cs typeface="Fira Sans Condensed"/>
                <a:sym typeface="Fira Sans Condensed"/>
              </a:rPr>
              <a:t>Presentation Overview</a:t>
            </a:r>
            <a:endParaRPr sz="1200">
              <a:solidFill>
                <a:schemeClr val="lt2"/>
              </a:solidFill>
              <a:latin typeface="Fira Sans Condensed"/>
              <a:ea typeface="Fira Sans Condensed"/>
              <a:cs typeface="Fira Sans Condensed"/>
              <a:sym typeface="Fira Sans Condensed"/>
            </a:endParaRPr>
          </a:p>
        </p:txBody>
      </p:sp>
      <p:sp>
        <p:nvSpPr>
          <p:cNvPr id="254" name="Google Shape;254;p46"/>
          <p:cNvSpPr txBox="1"/>
          <p:nvPr/>
        </p:nvSpPr>
        <p:spPr>
          <a:xfrm>
            <a:off x="1650113" y="4133675"/>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lt2"/>
                </a:solidFill>
                <a:latin typeface="Fira Sans Condensed"/>
                <a:ea typeface="Fira Sans Condensed"/>
                <a:cs typeface="Fira Sans Condensed"/>
                <a:sym typeface="Fira Sans Condensed"/>
              </a:rPr>
              <a:t>For more info:</a:t>
            </a:r>
            <a:br>
              <a:rPr b="1" lang="en" sz="1000">
                <a:solidFill>
                  <a:schemeClr val="lt2"/>
                </a:solidFill>
                <a:latin typeface="Fira Sans Condensed"/>
                <a:ea typeface="Fira Sans Condensed"/>
                <a:cs typeface="Fira Sans Condensed"/>
                <a:sym typeface="Fira Sans Condensed"/>
              </a:rPr>
            </a:br>
            <a:r>
              <a:rPr b="1" lang="en" sz="1000" u="sng">
                <a:solidFill>
                  <a:schemeClr val="lt2"/>
                </a:solidFill>
                <a:latin typeface="Fira Sans Condensed"/>
                <a:ea typeface="Fira Sans Condensed"/>
                <a:cs typeface="Fira Sans Condensed"/>
                <a:sym typeface="Fira Sans Condensed"/>
                <a:hlinkClick r:id="rId5">
                  <a:extLst>
                    <a:ext uri="{A12FA001-AC4F-418D-AE19-62706E023703}">
                      <ahyp:hlinkClr val="tx"/>
                    </a:ext>
                  </a:extLst>
                </a:hlinkClick>
              </a:rPr>
              <a:t>SLIDESGO</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6">
                  <a:extLst>
                    <a:ext uri="{A12FA001-AC4F-418D-AE19-62706E023703}">
                      <ahyp:hlinkClr val="tx"/>
                    </a:ext>
                  </a:extLst>
                </a:hlinkClick>
              </a:rPr>
              <a:t>BLOG</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7">
                  <a:extLst>
                    <a:ext uri="{A12FA001-AC4F-418D-AE19-62706E023703}">
                      <ahyp:hlinkClr val="tx"/>
                    </a:ext>
                  </a:extLst>
                </a:hlinkClick>
              </a:rPr>
              <a:t>FAQs</a:t>
            </a:r>
            <a:endParaRPr b="1" sz="1000" u="sng">
              <a:solidFill>
                <a:schemeClr val="lt2"/>
              </a:solidFill>
              <a:latin typeface="Fira Sans Condensed"/>
              <a:ea typeface="Fira Sans Condensed"/>
              <a:cs typeface="Fira Sans Condensed"/>
              <a:sym typeface="Fira Sans Condensed"/>
            </a:endParaRPr>
          </a:p>
        </p:txBody>
      </p:sp>
      <p:sp>
        <p:nvSpPr>
          <p:cNvPr id="255" name="Google Shape;255;p46"/>
          <p:cNvSpPr txBox="1"/>
          <p:nvPr/>
        </p:nvSpPr>
        <p:spPr>
          <a:xfrm>
            <a:off x="4493887" y="41336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lt2"/>
                </a:solidFill>
                <a:latin typeface="Fira Sans Condensed"/>
                <a:ea typeface="Fira Sans Condensed"/>
                <a:cs typeface="Fira Sans Condensed"/>
                <a:sym typeface="Fira Sans Condensed"/>
              </a:rPr>
              <a:t>You can visit our sister </a:t>
            </a:r>
            <a:r>
              <a:rPr b="1" lang="en" sz="1000">
                <a:solidFill>
                  <a:schemeClr val="lt2"/>
                </a:solidFill>
                <a:latin typeface="Fira Sans Condensed"/>
                <a:ea typeface="Fira Sans Condensed"/>
                <a:cs typeface="Fira Sans Condensed"/>
                <a:sym typeface="Fira Sans Condensed"/>
              </a:rPr>
              <a:t>projects</a:t>
            </a:r>
            <a:r>
              <a:rPr b="1" lang="en" sz="1000">
                <a:solidFill>
                  <a:schemeClr val="lt2"/>
                </a:solidFill>
                <a:latin typeface="Fira Sans Condensed"/>
                <a:ea typeface="Fira Sans Condensed"/>
                <a:cs typeface="Fira Sans Condensed"/>
                <a:sym typeface="Fira Sans Condensed"/>
              </a:rPr>
              <a:t>:</a:t>
            </a:r>
            <a:br>
              <a:rPr b="1" lang="en" sz="1000">
                <a:solidFill>
                  <a:schemeClr val="lt2"/>
                </a:solidFill>
                <a:latin typeface="Fira Sans Condensed"/>
                <a:ea typeface="Fira Sans Condensed"/>
                <a:cs typeface="Fira Sans Condensed"/>
                <a:sym typeface="Fira Sans Condensed"/>
              </a:rPr>
            </a:br>
            <a:r>
              <a:rPr b="1" lang="en" sz="1000" u="sng">
                <a:solidFill>
                  <a:schemeClr val="lt2"/>
                </a:solidFill>
                <a:latin typeface="Fira Sans Condensed"/>
                <a:ea typeface="Fira Sans Condensed"/>
                <a:cs typeface="Fira Sans Condensed"/>
                <a:sym typeface="Fira Sans Condensed"/>
                <a:hlinkClick r:id="rId8">
                  <a:extLst>
                    <a:ext uri="{A12FA001-AC4F-418D-AE19-62706E023703}">
                      <ahyp:hlinkClr val="tx"/>
                    </a:ext>
                  </a:extLst>
                </a:hlinkClick>
              </a:rPr>
              <a:t>FREEPIK</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9">
                  <a:extLst>
                    <a:ext uri="{A12FA001-AC4F-418D-AE19-62706E023703}">
                      <ahyp:hlinkClr val="tx"/>
                    </a:ext>
                  </a:extLst>
                </a:hlinkClick>
              </a:rPr>
              <a:t>FLATICON</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10">
                  <a:extLst>
                    <a:ext uri="{A12FA001-AC4F-418D-AE19-62706E023703}">
                      <ahyp:hlinkClr val="tx"/>
                    </a:ext>
                  </a:extLst>
                </a:hlinkClick>
              </a:rPr>
              <a:t>STORYSET</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11">
                  <a:extLst>
                    <a:ext uri="{A12FA001-AC4F-418D-AE19-62706E023703}">
                      <ahyp:hlinkClr val="tx"/>
                    </a:ext>
                  </a:extLst>
                </a:hlinkClick>
              </a:rPr>
              <a:t>WEPIK</a:t>
            </a:r>
            <a:r>
              <a:rPr b="1" lang="en" sz="1000">
                <a:solidFill>
                  <a:schemeClr val="lt2"/>
                </a:solidFill>
                <a:latin typeface="Fira Sans Condensed"/>
                <a:ea typeface="Fira Sans Condensed"/>
                <a:cs typeface="Fira Sans Condensed"/>
                <a:sym typeface="Fira Sans Condensed"/>
              </a:rPr>
              <a:t> | </a:t>
            </a:r>
            <a:r>
              <a:rPr b="1" lang="en" sz="1000" u="sng">
                <a:solidFill>
                  <a:schemeClr val="lt2"/>
                </a:solidFill>
                <a:latin typeface="Fira Sans Condensed"/>
                <a:ea typeface="Fira Sans Condensed"/>
                <a:cs typeface="Fira Sans Condensed"/>
                <a:sym typeface="Fira Sans Condensed"/>
                <a:hlinkClick r:id="rId12">
                  <a:extLst>
                    <a:ext uri="{A12FA001-AC4F-418D-AE19-62706E023703}">
                      <ahyp:hlinkClr val="tx"/>
                    </a:ext>
                  </a:extLst>
                </a:hlinkClick>
              </a:rPr>
              <a:t>VIDEVO</a:t>
            </a:r>
            <a:endParaRPr b="1" sz="1000">
              <a:solidFill>
                <a:schemeClr val="lt2"/>
              </a:solidFill>
              <a:latin typeface="Fira Sans Condensed"/>
              <a:ea typeface="Fira Sans Condensed"/>
              <a:cs typeface="Fira Sans Condensed"/>
              <a:sym typeface="Fira Sans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47"/>
          <p:cNvSpPr txBox="1"/>
          <p:nvPr>
            <p:ph type="title"/>
          </p:nvPr>
        </p:nvSpPr>
        <p:spPr>
          <a:xfrm>
            <a:off x="1164300" y="1837474"/>
            <a:ext cx="3255300" cy="196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600"/>
              <a:t>The Governance Gap</a:t>
            </a:r>
            <a:endParaRPr sz="4600"/>
          </a:p>
        </p:txBody>
      </p:sp>
      <p:sp>
        <p:nvSpPr>
          <p:cNvPr id="261" name="Google Shape;261;p47"/>
          <p:cNvSpPr txBox="1"/>
          <p:nvPr>
            <p:ph idx="2" type="title"/>
          </p:nvPr>
        </p:nvSpPr>
        <p:spPr>
          <a:xfrm>
            <a:off x="1164300" y="577925"/>
            <a:ext cx="1957800" cy="12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grpSp>
        <p:nvGrpSpPr>
          <p:cNvPr id="262" name="Google Shape;262;p47"/>
          <p:cNvGrpSpPr/>
          <p:nvPr/>
        </p:nvGrpSpPr>
        <p:grpSpPr>
          <a:xfrm>
            <a:off x="4964168" y="449465"/>
            <a:ext cx="3991465" cy="4244568"/>
            <a:chOff x="2411900" y="931500"/>
            <a:chExt cx="3234050" cy="3439125"/>
          </a:xfrm>
        </p:grpSpPr>
        <p:sp>
          <p:nvSpPr>
            <p:cNvPr id="263" name="Google Shape;263;p47"/>
            <p:cNvSpPr/>
            <p:nvPr/>
          </p:nvSpPr>
          <p:spPr>
            <a:xfrm>
              <a:off x="2711925" y="1573825"/>
              <a:ext cx="167325" cy="167325"/>
            </a:xfrm>
            <a:custGeom>
              <a:rect b="b" l="l" r="r" t="t"/>
              <a:pathLst>
                <a:path extrusionOk="0" h="6693" w="6693">
                  <a:moveTo>
                    <a:pt x="3347" y="1"/>
                  </a:moveTo>
                  <a:cubicBezTo>
                    <a:pt x="1501" y="1"/>
                    <a:pt x="1" y="1501"/>
                    <a:pt x="1" y="3347"/>
                  </a:cubicBezTo>
                  <a:cubicBezTo>
                    <a:pt x="1" y="5192"/>
                    <a:pt x="1501" y="6692"/>
                    <a:pt x="3347" y="6692"/>
                  </a:cubicBezTo>
                  <a:cubicBezTo>
                    <a:pt x="5192" y="6692"/>
                    <a:pt x="6692" y="5192"/>
                    <a:pt x="6692" y="3347"/>
                  </a:cubicBezTo>
                  <a:cubicBezTo>
                    <a:pt x="6692" y="1501"/>
                    <a:pt x="5192" y="1"/>
                    <a:pt x="3347" y="1"/>
                  </a:cubicBezTo>
                  <a:close/>
                </a:path>
              </a:pathLst>
            </a:custGeom>
            <a:solidFill>
              <a:srgbClr val="C5F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7"/>
            <p:cNvSpPr/>
            <p:nvPr/>
          </p:nvSpPr>
          <p:spPr>
            <a:xfrm>
              <a:off x="2587800" y="1449425"/>
              <a:ext cx="415575" cy="415850"/>
            </a:xfrm>
            <a:custGeom>
              <a:rect b="b" l="l" r="r" t="t"/>
              <a:pathLst>
                <a:path extrusionOk="0" fill="none" h="16634" w="16623">
                  <a:moveTo>
                    <a:pt x="16622" y="8323"/>
                  </a:moveTo>
                  <a:cubicBezTo>
                    <a:pt x="16622" y="12906"/>
                    <a:pt x="12907" y="16633"/>
                    <a:pt x="8312" y="16633"/>
                  </a:cubicBezTo>
                  <a:cubicBezTo>
                    <a:pt x="3716" y="16633"/>
                    <a:pt x="1" y="12906"/>
                    <a:pt x="1" y="8323"/>
                  </a:cubicBezTo>
                  <a:cubicBezTo>
                    <a:pt x="1" y="3727"/>
                    <a:pt x="3716" y="0"/>
                    <a:pt x="8312" y="0"/>
                  </a:cubicBezTo>
                  <a:cubicBezTo>
                    <a:pt x="12907" y="0"/>
                    <a:pt x="16622" y="3727"/>
                    <a:pt x="16622" y="8323"/>
                  </a:cubicBezTo>
                  <a:close/>
                </a:path>
              </a:pathLst>
            </a:custGeom>
            <a:noFill/>
            <a:ln cap="flat" cmpd="sng" w="41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7"/>
            <p:cNvSpPr/>
            <p:nvPr/>
          </p:nvSpPr>
          <p:spPr>
            <a:xfrm>
              <a:off x="3663250" y="3348750"/>
              <a:ext cx="477150" cy="311675"/>
            </a:xfrm>
            <a:custGeom>
              <a:rect b="b" l="l" r="r" t="t"/>
              <a:pathLst>
                <a:path extrusionOk="0" fill="none" h="12467" w="19086">
                  <a:moveTo>
                    <a:pt x="0" y="6847"/>
                  </a:moveTo>
                  <a:lnTo>
                    <a:pt x="14240" y="1"/>
                  </a:lnTo>
                  <a:lnTo>
                    <a:pt x="19086" y="1246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7"/>
            <p:cNvSpPr/>
            <p:nvPr/>
          </p:nvSpPr>
          <p:spPr>
            <a:xfrm>
              <a:off x="3663250" y="3183550"/>
              <a:ext cx="356025" cy="336375"/>
            </a:xfrm>
            <a:custGeom>
              <a:rect b="b" l="l" r="r" t="t"/>
              <a:pathLst>
                <a:path extrusionOk="0" fill="none" h="13455" w="14241">
                  <a:moveTo>
                    <a:pt x="0" y="13455"/>
                  </a:moveTo>
                  <a:lnTo>
                    <a:pt x="2596" y="1"/>
                  </a:lnTo>
                  <a:lnTo>
                    <a:pt x="14240" y="660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7"/>
            <p:cNvSpPr/>
            <p:nvPr/>
          </p:nvSpPr>
          <p:spPr>
            <a:xfrm>
              <a:off x="3728125" y="3049900"/>
              <a:ext cx="324475" cy="298875"/>
            </a:xfrm>
            <a:custGeom>
              <a:rect b="b" l="l" r="r" t="t"/>
              <a:pathLst>
                <a:path extrusionOk="0" fill="none" h="11955" w="12979">
                  <a:moveTo>
                    <a:pt x="11645" y="11955"/>
                  </a:moveTo>
                  <a:lnTo>
                    <a:pt x="12979" y="1"/>
                  </a:lnTo>
                  <a:lnTo>
                    <a:pt x="1" y="534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7"/>
            <p:cNvSpPr/>
            <p:nvPr/>
          </p:nvSpPr>
          <p:spPr>
            <a:xfrm>
              <a:off x="4019250" y="3049900"/>
              <a:ext cx="276525" cy="298875"/>
            </a:xfrm>
            <a:custGeom>
              <a:rect b="b" l="l" r="r" t="t"/>
              <a:pathLst>
                <a:path extrusionOk="0" fill="none" h="11955" w="11061">
                  <a:moveTo>
                    <a:pt x="0" y="11955"/>
                  </a:moveTo>
                  <a:lnTo>
                    <a:pt x="11061" y="8430"/>
                  </a:lnTo>
                  <a:lnTo>
                    <a:pt x="1334"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7"/>
            <p:cNvSpPr/>
            <p:nvPr/>
          </p:nvSpPr>
          <p:spPr>
            <a:xfrm>
              <a:off x="4019250" y="3260650"/>
              <a:ext cx="276525" cy="399775"/>
            </a:xfrm>
            <a:custGeom>
              <a:rect b="b" l="l" r="r" t="t"/>
              <a:pathLst>
                <a:path extrusionOk="0" fill="none" h="15991" w="11061">
                  <a:moveTo>
                    <a:pt x="11061" y="0"/>
                  </a:moveTo>
                  <a:lnTo>
                    <a:pt x="4846" y="15991"/>
                  </a:lnTo>
                  <a:lnTo>
                    <a:pt x="0" y="3525"/>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7"/>
            <p:cNvSpPr/>
            <p:nvPr/>
          </p:nvSpPr>
          <p:spPr>
            <a:xfrm>
              <a:off x="3695700" y="2757900"/>
              <a:ext cx="356900" cy="425675"/>
            </a:xfrm>
            <a:custGeom>
              <a:rect b="b" l="l" r="r" t="t"/>
              <a:pathLst>
                <a:path extrusionOk="0" fill="none" h="17027" w="14276">
                  <a:moveTo>
                    <a:pt x="1298" y="17027"/>
                  </a:moveTo>
                  <a:lnTo>
                    <a:pt x="0" y="1"/>
                  </a:lnTo>
                  <a:lnTo>
                    <a:pt x="14276" y="1168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7"/>
            <p:cNvSpPr/>
            <p:nvPr/>
          </p:nvSpPr>
          <p:spPr>
            <a:xfrm>
              <a:off x="3695700" y="2657900"/>
              <a:ext cx="513175" cy="392025"/>
            </a:xfrm>
            <a:custGeom>
              <a:rect b="b" l="l" r="r" t="t"/>
              <a:pathLst>
                <a:path extrusionOk="0" fill="none" h="15681" w="20527">
                  <a:moveTo>
                    <a:pt x="0" y="4001"/>
                  </a:moveTo>
                  <a:lnTo>
                    <a:pt x="20526" y="0"/>
                  </a:lnTo>
                  <a:lnTo>
                    <a:pt x="14276" y="1568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7"/>
            <p:cNvSpPr/>
            <p:nvPr/>
          </p:nvSpPr>
          <p:spPr>
            <a:xfrm>
              <a:off x="3695700" y="2441500"/>
              <a:ext cx="513175" cy="316425"/>
            </a:xfrm>
            <a:custGeom>
              <a:rect b="b" l="l" r="r" t="t"/>
              <a:pathLst>
                <a:path extrusionOk="0" fill="none" h="12657" w="20527">
                  <a:moveTo>
                    <a:pt x="0" y="12657"/>
                  </a:moveTo>
                  <a:lnTo>
                    <a:pt x="2107" y="1"/>
                  </a:lnTo>
                  <a:lnTo>
                    <a:pt x="20526" y="865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7"/>
            <p:cNvSpPr/>
            <p:nvPr/>
          </p:nvSpPr>
          <p:spPr>
            <a:xfrm>
              <a:off x="3488825" y="2441500"/>
              <a:ext cx="259575" cy="316425"/>
            </a:xfrm>
            <a:custGeom>
              <a:rect b="b" l="l" r="r" t="t"/>
              <a:pathLst>
                <a:path extrusionOk="0" fill="none" h="12657" w="10383">
                  <a:moveTo>
                    <a:pt x="8275" y="12657"/>
                  </a:moveTo>
                  <a:lnTo>
                    <a:pt x="0" y="3168"/>
                  </a:lnTo>
                  <a:lnTo>
                    <a:pt x="10382"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7"/>
            <p:cNvSpPr/>
            <p:nvPr/>
          </p:nvSpPr>
          <p:spPr>
            <a:xfrm>
              <a:off x="3417975" y="2082525"/>
              <a:ext cx="330425" cy="438175"/>
            </a:xfrm>
            <a:custGeom>
              <a:rect b="b" l="l" r="r" t="t"/>
              <a:pathLst>
                <a:path extrusionOk="0" fill="none" h="17527" w="13217">
                  <a:moveTo>
                    <a:pt x="2834" y="17527"/>
                  </a:moveTo>
                  <a:lnTo>
                    <a:pt x="0" y="1"/>
                  </a:lnTo>
                  <a:lnTo>
                    <a:pt x="13216" y="1436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7"/>
            <p:cNvSpPr/>
            <p:nvPr/>
          </p:nvSpPr>
          <p:spPr>
            <a:xfrm>
              <a:off x="3417975" y="1900075"/>
              <a:ext cx="389350" cy="541450"/>
            </a:xfrm>
            <a:custGeom>
              <a:rect b="b" l="l" r="r" t="t"/>
              <a:pathLst>
                <a:path extrusionOk="0" fill="none" h="21658" w="15574">
                  <a:moveTo>
                    <a:pt x="0" y="7299"/>
                  </a:moveTo>
                  <a:lnTo>
                    <a:pt x="15574" y="0"/>
                  </a:lnTo>
                  <a:lnTo>
                    <a:pt x="13216" y="2165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7"/>
            <p:cNvSpPr/>
            <p:nvPr/>
          </p:nvSpPr>
          <p:spPr>
            <a:xfrm>
              <a:off x="3280150" y="2082525"/>
              <a:ext cx="208700" cy="438175"/>
            </a:xfrm>
            <a:custGeom>
              <a:rect b="b" l="l" r="r" t="t"/>
              <a:pathLst>
                <a:path extrusionOk="0" fill="none" h="17527" w="8348">
                  <a:moveTo>
                    <a:pt x="5513" y="1"/>
                  </a:moveTo>
                  <a:lnTo>
                    <a:pt x="1" y="11038"/>
                  </a:lnTo>
                  <a:lnTo>
                    <a:pt x="8347" y="1752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7"/>
            <p:cNvSpPr/>
            <p:nvPr/>
          </p:nvSpPr>
          <p:spPr>
            <a:xfrm>
              <a:off x="3237600" y="1920300"/>
              <a:ext cx="180400" cy="438175"/>
            </a:xfrm>
            <a:custGeom>
              <a:rect b="b" l="l" r="r" t="t"/>
              <a:pathLst>
                <a:path extrusionOk="0" fill="none" h="17527" w="7216">
                  <a:moveTo>
                    <a:pt x="1703" y="17527"/>
                  </a:moveTo>
                  <a:lnTo>
                    <a:pt x="0" y="1"/>
                  </a:lnTo>
                  <a:lnTo>
                    <a:pt x="7215" y="649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7"/>
            <p:cNvSpPr/>
            <p:nvPr/>
          </p:nvSpPr>
          <p:spPr>
            <a:xfrm>
              <a:off x="3105725" y="1920300"/>
              <a:ext cx="174450" cy="545625"/>
            </a:xfrm>
            <a:custGeom>
              <a:rect b="b" l="l" r="r" t="t"/>
              <a:pathLst>
                <a:path extrusionOk="0" fill="none" h="21825" w="6978">
                  <a:moveTo>
                    <a:pt x="5275" y="1"/>
                  </a:moveTo>
                  <a:lnTo>
                    <a:pt x="1" y="21825"/>
                  </a:lnTo>
                  <a:lnTo>
                    <a:pt x="6978" y="1752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7"/>
            <p:cNvSpPr/>
            <p:nvPr/>
          </p:nvSpPr>
          <p:spPr>
            <a:xfrm>
              <a:off x="3026550" y="1920300"/>
              <a:ext cx="211075" cy="545625"/>
            </a:xfrm>
            <a:custGeom>
              <a:rect b="b" l="l" r="r" t="t"/>
              <a:pathLst>
                <a:path extrusionOk="0" fill="none" h="21825" w="8443">
                  <a:moveTo>
                    <a:pt x="8442" y="1"/>
                  </a:moveTo>
                  <a:lnTo>
                    <a:pt x="1" y="17527"/>
                  </a:lnTo>
                  <a:lnTo>
                    <a:pt x="3168" y="21825"/>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7"/>
            <p:cNvSpPr/>
            <p:nvPr/>
          </p:nvSpPr>
          <p:spPr>
            <a:xfrm>
              <a:off x="3237600" y="1610150"/>
              <a:ext cx="180400" cy="472400"/>
            </a:xfrm>
            <a:custGeom>
              <a:rect b="b" l="l" r="r" t="t"/>
              <a:pathLst>
                <a:path extrusionOk="0" fill="none" h="18896" w="7216">
                  <a:moveTo>
                    <a:pt x="0" y="12407"/>
                  </a:moveTo>
                  <a:lnTo>
                    <a:pt x="3155" y="0"/>
                  </a:lnTo>
                  <a:lnTo>
                    <a:pt x="7215" y="1889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7"/>
            <p:cNvSpPr/>
            <p:nvPr/>
          </p:nvSpPr>
          <p:spPr>
            <a:xfrm>
              <a:off x="3170625" y="1520850"/>
              <a:ext cx="145875" cy="399475"/>
            </a:xfrm>
            <a:custGeom>
              <a:rect b="b" l="l" r="r" t="t"/>
              <a:pathLst>
                <a:path extrusionOk="0" fill="none" h="15979" w="5835">
                  <a:moveTo>
                    <a:pt x="2679" y="15979"/>
                  </a:moveTo>
                  <a:lnTo>
                    <a:pt x="0" y="1"/>
                  </a:lnTo>
                  <a:lnTo>
                    <a:pt x="5834" y="3572"/>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7"/>
            <p:cNvSpPr/>
            <p:nvPr/>
          </p:nvSpPr>
          <p:spPr>
            <a:xfrm>
              <a:off x="3012275" y="1520850"/>
              <a:ext cx="225350" cy="399475"/>
            </a:xfrm>
            <a:custGeom>
              <a:rect b="b" l="l" r="r" t="t"/>
              <a:pathLst>
                <a:path extrusionOk="0" fill="none" h="15979" w="9014">
                  <a:moveTo>
                    <a:pt x="9013" y="15979"/>
                  </a:moveTo>
                  <a:lnTo>
                    <a:pt x="0" y="7632"/>
                  </a:lnTo>
                  <a:lnTo>
                    <a:pt x="6334"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7"/>
            <p:cNvSpPr/>
            <p:nvPr/>
          </p:nvSpPr>
          <p:spPr>
            <a:xfrm>
              <a:off x="3012275" y="1711650"/>
              <a:ext cx="225350" cy="646825"/>
            </a:xfrm>
            <a:custGeom>
              <a:rect b="b" l="l" r="r" t="t"/>
              <a:pathLst>
                <a:path extrusionOk="0" fill="none" h="25873" w="9014">
                  <a:moveTo>
                    <a:pt x="0" y="0"/>
                  </a:moveTo>
                  <a:lnTo>
                    <a:pt x="572" y="25873"/>
                  </a:lnTo>
                  <a:lnTo>
                    <a:pt x="9013" y="834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7"/>
            <p:cNvSpPr/>
            <p:nvPr/>
          </p:nvSpPr>
          <p:spPr>
            <a:xfrm>
              <a:off x="2975050" y="2358450"/>
              <a:ext cx="130700" cy="241125"/>
            </a:xfrm>
            <a:custGeom>
              <a:rect b="b" l="l" r="r" t="t"/>
              <a:pathLst>
                <a:path extrusionOk="0" fill="none" h="9645" w="5228">
                  <a:moveTo>
                    <a:pt x="2061" y="1"/>
                  </a:moveTo>
                  <a:lnTo>
                    <a:pt x="1" y="9645"/>
                  </a:lnTo>
                  <a:lnTo>
                    <a:pt x="5228" y="429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7"/>
            <p:cNvSpPr/>
            <p:nvPr/>
          </p:nvSpPr>
          <p:spPr>
            <a:xfrm>
              <a:off x="2975050" y="2465900"/>
              <a:ext cx="130700" cy="387875"/>
            </a:xfrm>
            <a:custGeom>
              <a:rect b="b" l="l" r="r" t="t"/>
              <a:pathLst>
                <a:path extrusionOk="0" fill="none" h="15515" w="5228">
                  <a:moveTo>
                    <a:pt x="1" y="5347"/>
                  </a:moveTo>
                  <a:lnTo>
                    <a:pt x="3359" y="15515"/>
                  </a:lnTo>
                  <a:lnTo>
                    <a:pt x="5228"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7"/>
            <p:cNvSpPr/>
            <p:nvPr/>
          </p:nvSpPr>
          <p:spPr>
            <a:xfrm>
              <a:off x="2761650" y="2599550"/>
              <a:ext cx="297375" cy="371200"/>
            </a:xfrm>
            <a:custGeom>
              <a:rect b="b" l="l" r="r" t="t"/>
              <a:pathLst>
                <a:path extrusionOk="0" fill="none" h="14848" w="11895">
                  <a:moveTo>
                    <a:pt x="11895" y="10169"/>
                  </a:moveTo>
                  <a:lnTo>
                    <a:pt x="0" y="14848"/>
                  </a:lnTo>
                  <a:lnTo>
                    <a:pt x="8537"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7"/>
            <p:cNvSpPr/>
            <p:nvPr/>
          </p:nvSpPr>
          <p:spPr>
            <a:xfrm>
              <a:off x="3059000" y="2358450"/>
              <a:ext cx="221175" cy="495325"/>
            </a:xfrm>
            <a:custGeom>
              <a:rect b="b" l="l" r="r" t="t"/>
              <a:pathLst>
                <a:path extrusionOk="0" fill="none" h="19813" w="8847">
                  <a:moveTo>
                    <a:pt x="1" y="19813"/>
                  </a:moveTo>
                  <a:lnTo>
                    <a:pt x="8847" y="1"/>
                  </a:lnTo>
                  <a:lnTo>
                    <a:pt x="1870" y="429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7"/>
            <p:cNvSpPr/>
            <p:nvPr/>
          </p:nvSpPr>
          <p:spPr>
            <a:xfrm>
              <a:off x="3059000" y="2358450"/>
              <a:ext cx="429850" cy="495325"/>
            </a:xfrm>
            <a:custGeom>
              <a:rect b="b" l="l" r="r" t="t"/>
              <a:pathLst>
                <a:path extrusionOk="0" fill="none" h="19813" w="17194">
                  <a:moveTo>
                    <a:pt x="1" y="19813"/>
                  </a:moveTo>
                  <a:lnTo>
                    <a:pt x="17193" y="6490"/>
                  </a:lnTo>
                  <a:lnTo>
                    <a:pt x="8847"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7"/>
            <p:cNvSpPr/>
            <p:nvPr/>
          </p:nvSpPr>
          <p:spPr>
            <a:xfrm>
              <a:off x="3059000" y="2520675"/>
              <a:ext cx="636700" cy="333100"/>
            </a:xfrm>
            <a:custGeom>
              <a:rect b="b" l="l" r="r" t="t"/>
              <a:pathLst>
                <a:path extrusionOk="0" fill="none" h="13324" w="25468">
                  <a:moveTo>
                    <a:pt x="1" y="13324"/>
                  </a:moveTo>
                  <a:lnTo>
                    <a:pt x="25468" y="9490"/>
                  </a:lnTo>
                  <a:lnTo>
                    <a:pt x="17193"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7"/>
            <p:cNvSpPr/>
            <p:nvPr/>
          </p:nvSpPr>
          <p:spPr>
            <a:xfrm>
              <a:off x="3059000" y="2757900"/>
              <a:ext cx="669150" cy="425675"/>
            </a:xfrm>
            <a:custGeom>
              <a:rect b="b" l="l" r="r" t="t"/>
              <a:pathLst>
                <a:path extrusionOk="0" fill="none" h="17027" w="26766">
                  <a:moveTo>
                    <a:pt x="1" y="3835"/>
                  </a:moveTo>
                  <a:lnTo>
                    <a:pt x="26766" y="17027"/>
                  </a:lnTo>
                  <a:lnTo>
                    <a:pt x="25468"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7"/>
            <p:cNvSpPr/>
            <p:nvPr/>
          </p:nvSpPr>
          <p:spPr>
            <a:xfrm>
              <a:off x="3040550" y="2853750"/>
              <a:ext cx="687600" cy="345600"/>
            </a:xfrm>
            <a:custGeom>
              <a:rect b="b" l="l" r="r" t="t"/>
              <a:pathLst>
                <a:path extrusionOk="0" fill="none" h="13824" w="27504">
                  <a:moveTo>
                    <a:pt x="739" y="1"/>
                  </a:moveTo>
                  <a:lnTo>
                    <a:pt x="0" y="13824"/>
                  </a:lnTo>
                  <a:lnTo>
                    <a:pt x="27504" y="13193"/>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7"/>
            <p:cNvSpPr/>
            <p:nvPr/>
          </p:nvSpPr>
          <p:spPr>
            <a:xfrm>
              <a:off x="3040550" y="3183550"/>
              <a:ext cx="687600" cy="183975"/>
            </a:xfrm>
            <a:custGeom>
              <a:rect b="b" l="l" r="r" t="t"/>
              <a:pathLst>
                <a:path extrusionOk="0" fill="none" h="7359" w="27504">
                  <a:moveTo>
                    <a:pt x="0" y="632"/>
                  </a:moveTo>
                  <a:lnTo>
                    <a:pt x="18586" y="7359"/>
                  </a:lnTo>
                  <a:lnTo>
                    <a:pt x="27504"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7"/>
            <p:cNvSpPr/>
            <p:nvPr/>
          </p:nvSpPr>
          <p:spPr>
            <a:xfrm>
              <a:off x="3505200" y="3183550"/>
              <a:ext cx="222950" cy="336375"/>
            </a:xfrm>
            <a:custGeom>
              <a:rect b="b" l="l" r="r" t="t"/>
              <a:pathLst>
                <a:path extrusionOk="0" fill="none" h="13455" w="8918">
                  <a:moveTo>
                    <a:pt x="0" y="7359"/>
                  </a:moveTo>
                  <a:lnTo>
                    <a:pt x="6322" y="13455"/>
                  </a:lnTo>
                  <a:lnTo>
                    <a:pt x="8918"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7"/>
            <p:cNvSpPr/>
            <p:nvPr/>
          </p:nvSpPr>
          <p:spPr>
            <a:xfrm>
              <a:off x="3518575" y="3519900"/>
              <a:ext cx="621825" cy="380150"/>
            </a:xfrm>
            <a:custGeom>
              <a:rect b="b" l="l" r="r" t="t"/>
              <a:pathLst>
                <a:path extrusionOk="0" fill="none" h="15206" w="24873">
                  <a:moveTo>
                    <a:pt x="5787" y="1"/>
                  </a:moveTo>
                  <a:lnTo>
                    <a:pt x="1" y="15205"/>
                  </a:lnTo>
                  <a:lnTo>
                    <a:pt x="24873" y="562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7"/>
            <p:cNvSpPr/>
            <p:nvPr/>
          </p:nvSpPr>
          <p:spPr>
            <a:xfrm>
              <a:off x="3488825" y="3660400"/>
              <a:ext cx="651575" cy="396500"/>
            </a:xfrm>
            <a:custGeom>
              <a:rect b="b" l="l" r="r" t="t"/>
              <a:pathLst>
                <a:path extrusionOk="0" fill="none" h="15860" w="26063">
                  <a:moveTo>
                    <a:pt x="1191" y="9585"/>
                  </a:moveTo>
                  <a:lnTo>
                    <a:pt x="0" y="15860"/>
                  </a:lnTo>
                  <a:lnTo>
                    <a:pt x="26063"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7"/>
            <p:cNvSpPr/>
            <p:nvPr/>
          </p:nvSpPr>
          <p:spPr>
            <a:xfrm>
              <a:off x="3488825" y="3660400"/>
              <a:ext cx="651575" cy="396500"/>
            </a:xfrm>
            <a:custGeom>
              <a:rect b="b" l="l" r="r" t="t"/>
              <a:pathLst>
                <a:path extrusionOk="0" fill="none" h="15860" w="26063">
                  <a:moveTo>
                    <a:pt x="0" y="15860"/>
                  </a:moveTo>
                  <a:lnTo>
                    <a:pt x="19681" y="15860"/>
                  </a:lnTo>
                  <a:lnTo>
                    <a:pt x="26063"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7"/>
            <p:cNvSpPr/>
            <p:nvPr/>
          </p:nvSpPr>
          <p:spPr>
            <a:xfrm>
              <a:off x="3505200" y="3367500"/>
              <a:ext cx="158075" cy="532550"/>
            </a:xfrm>
            <a:custGeom>
              <a:rect b="b" l="l" r="r" t="t"/>
              <a:pathLst>
                <a:path extrusionOk="0" fill="none" h="21302" w="6323">
                  <a:moveTo>
                    <a:pt x="0" y="1"/>
                  </a:moveTo>
                  <a:lnTo>
                    <a:pt x="536" y="21301"/>
                  </a:lnTo>
                  <a:lnTo>
                    <a:pt x="6322" y="609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7"/>
            <p:cNvSpPr/>
            <p:nvPr/>
          </p:nvSpPr>
          <p:spPr>
            <a:xfrm>
              <a:off x="3040550" y="3199325"/>
              <a:ext cx="464650" cy="261375"/>
            </a:xfrm>
            <a:custGeom>
              <a:rect b="b" l="l" r="r" t="t"/>
              <a:pathLst>
                <a:path extrusionOk="0" fill="none" h="10455" w="18586">
                  <a:moveTo>
                    <a:pt x="0" y="1"/>
                  </a:moveTo>
                  <a:lnTo>
                    <a:pt x="1274" y="10454"/>
                  </a:lnTo>
                  <a:lnTo>
                    <a:pt x="18586" y="672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7"/>
            <p:cNvSpPr/>
            <p:nvPr/>
          </p:nvSpPr>
          <p:spPr>
            <a:xfrm>
              <a:off x="3072400" y="3367500"/>
              <a:ext cx="432800" cy="254225"/>
            </a:xfrm>
            <a:custGeom>
              <a:rect b="b" l="l" r="r" t="t"/>
              <a:pathLst>
                <a:path extrusionOk="0" fill="none" h="10169" w="17312">
                  <a:moveTo>
                    <a:pt x="0" y="3727"/>
                  </a:moveTo>
                  <a:lnTo>
                    <a:pt x="3882" y="10169"/>
                  </a:lnTo>
                  <a:lnTo>
                    <a:pt x="17312"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7"/>
            <p:cNvSpPr/>
            <p:nvPr/>
          </p:nvSpPr>
          <p:spPr>
            <a:xfrm>
              <a:off x="2856300" y="3199325"/>
              <a:ext cx="216125" cy="346500"/>
            </a:xfrm>
            <a:custGeom>
              <a:rect b="b" l="l" r="r" t="t"/>
              <a:pathLst>
                <a:path extrusionOk="0" fill="none" h="13860" w="8645">
                  <a:moveTo>
                    <a:pt x="8644" y="10454"/>
                  </a:moveTo>
                  <a:lnTo>
                    <a:pt x="0" y="13860"/>
                  </a:lnTo>
                  <a:lnTo>
                    <a:pt x="7370"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7"/>
            <p:cNvSpPr/>
            <p:nvPr/>
          </p:nvSpPr>
          <p:spPr>
            <a:xfrm>
              <a:off x="2856300" y="3460675"/>
              <a:ext cx="313150" cy="161050"/>
            </a:xfrm>
            <a:custGeom>
              <a:rect b="b" l="l" r="r" t="t"/>
              <a:pathLst>
                <a:path extrusionOk="0" fill="none" h="6442" w="12526">
                  <a:moveTo>
                    <a:pt x="0" y="3406"/>
                  </a:moveTo>
                  <a:lnTo>
                    <a:pt x="12526" y="6442"/>
                  </a:lnTo>
                  <a:lnTo>
                    <a:pt x="8644" y="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7"/>
            <p:cNvSpPr/>
            <p:nvPr/>
          </p:nvSpPr>
          <p:spPr>
            <a:xfrm>
              <a:off x="2856300" y="3545800"/>
              <a:ext cx="313150" cy="286675"/>
            </a:xfrm>
            <a:custGeom>
              <a:rect b="b" l="l" r="r" t="t"/>
              <a:pathLst>
                <a:path extrusionOk="0" fill="none" h="11467" w="12526">
                  <a:moveTo>
                    <a:pt x="12526" y="3037"/>
                  </a:moveTo>
                  <a:lnTo>
                    <a:pt x="6239" y="11466"/>
                  </a:lnTo>
                  <a:lnTo>
                    <a:pt x="0"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7"/>
            <p:cNvSpPr/>
            <p:nvPr/>
          </p:nvSpPr>
          <p:spPr>
            <a:xfrm>
              <a:off x="3169425" y="3367500"/>
              <a:ext cx="335775" cy="400075"/>
            </a:xfrm>
            <a:custGeom>
              <a:rect b="b" l="l" r="r" t="t"/>
              <a:pathLst>
                <a:path extrusionOk="0" fill="none" h="16003" w="13431">
                  <a:moveTo>
                    <a:pt x="13431" y="1"/>
                  </a:moveTo>
                  <a:lnTo>
                    <a:pt x="5644" y="16003"/>
                  </a:lnTo>
                  <a:lnTo>
                    <a:pt x="1" y="1016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7"/>
            <p:cNvSpPr/>
            <p:nvPr/>
          </p:nvSpPr>
          <p:spPr>
            <a:xfrm>
              <a:off x="3310525" y="3367500"/>
              <a:ext cx="208075" cy="532550"/>
            </a:xfrm>
            <a:custGeom>
              <a:rect b="b" l="l" r="r" t="t"/>
              <a:pathLst>
                <a:path extrusionOk="0" fill="none" h="21302" w="8323">
                  <a:moveTo>
                    <a:pt x="0" y="16003"/>
                  </a:moveTo>
                  <a:lnTo>
                    <a:pt x="8323" y="21301"/>
                  </a:lnTo>
                  <a:lnTo>
                    <a:pt x="7787"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7"/>
            <p:cNvSpPr/>
            <p:nvPr/>
          </p:nvSpPr>
          <p:spPr>
            <a:xfrm>
              <a:off x="3012275" y="3621700"/>
              <a:ext cx="298275" cy="210775"/>
            </a:xfrm>
            <a:custGeom>
              <a:rect b="b" l="l" r="r" t="t"/>
              <a:pathLst>
                <a:path extrusionOk="0" fill="none" h="8431" w="11931">
                  <a:moveTo>
                    <a:pt x="11930" y="5835"/>
                  </a:moveTo>
                  <a:lnTo>
                    <a:pt x="0" y="8430"/>
                  </a:lnTo>
                  <a:lnTo>
                    <a:pt x="6287"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7"/>
            <p:cNvSpPr/>
            <p:nvPr/>
          </p:nvSpPr>
          <p:spPr>
            <a:xfrm>
              <a:off x="3310525" y="3767550"/>
              <a:ext cx="208075" cy="272975"/>
            </a:xfrm>
            <a:custGeom>
              <a:rect b="b" l="l" r="r" t="t"/>
              <a:pathLst>
                <a:path extrusionOk="0" fill="none" h="10919" w="8323">
                  <a:moveTo>
                    <a:pt x="0" y="1"/>
                  </a:moveTo>
                  <a:lnTo>
                    <a:pt x="0" y="10919"/>
                  </a:lnTo>
                  <a:lnTo>
                    <a:pt x="8323" y="529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7"/>
            <p:cNvSpPr/>
            <p:nvPr/>
          </p:nvSpPr>
          <p:spPr>
            <a:xfrm>
              <a:off x="3012275" y="3767550"/>
              <a:ext cx="298275" cy="272975"/>
            </a:xfrm>
            <a:custGeom>
              <a:rect b="b" l="l" r="r" t="t"/>
              <a:pathLst>
                <a:path extrusionOk="0" fill="none" h="10919" w="11931">
                  <a:moveTo>
                    <a:pt x="11930" y="1"/>
                  </a:moveTo>
                  <a:lnTo>
                    <a:pt x="0" y="2596"/>
                  </a:lnTo>
                  <a:lnTo>
                    <a:pt x="11930" y="1091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7"/>
            <p:cNvSpPr/>
            <p:nvPr/>
          </p:nvSpPr>
          <p:spPr>
            <a:xfrm>
              <a:off x="3012275" y="3832450"/>
              <a:ext cx="298275" cy="259575"/>
            </a:xfrm>
            <a:custGeom>
              <a:rect b="b" l="l" r="r" t="t"/>
              <a:pathLst>
                <a:path extrusionOk="0" fill="none" h="10383" w="11931">
                  <a:moveTo>
                    <a:pt x="11930" y="8323"/>
                  </a:moveTo>
                  <a:lnTo>
                    <a:pt x="1131" y="10383"/>
                  </a:lnTo>
                  <a:lnTo>
                    <a:pt x="0" y="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7"/>
            <p:cNvSpPr/>
            <p:nvPr/>
          </p:nvSpPr>
          <p:spPr>
            <a:xfrm>
              <a:off x="3310525" y="3900025"/>
              <a:ext cx="208075" cy="156875"/>
            </a:xfrm>
            <a:custGeom>
              <a:rect b="b" l="l" r="r" t="t"/>
              <a:pathLst>
                <a:path extrusionOk="0" fill="none" h="6275" w="8323">
                  <a:moveTo>
                    <a:pt x="0" y="5620"/>
                  </a:moveTo>
                  <a:lnTo>
                    <a:pt x="7132" y="6275"/>
                  </a:lnTo>
                  <a:lnTo>
                    <a:pt x="8323" y="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7"/>
            <p:cNvSpPr/>
            <p:nvPr/>
          </p:nvSpPr>
          <p:spPr>
            <a:xfrm>
              <a:off x="3310525" y="4040500"/>
              <a:ext cx="178325" cy="330125"/>
            </a:xfrm>
            <a:custGeom>
              <a:rect b="b" l="l" r="r" t="t"/>
              <a:pathLst>
                <a:path extrusionOk="0" fill="none" h="13205" w="7133">
                  <a:moveTo>
                    <a:pt x="0" y="1"/>
                  </a:moveTo>
                  <a:lnTo>
                    <a:pt x="2953" y="13205"/>
                  </a:lnTo>
                  <a:lnTo>
                    <a:pt x="7132" y="65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7"/>
            <p:cNvSpPr/>
            <p:nvPr/>
          </p:nvSpPr>
          <p:spPr>
            <a:xfrm>
              <a:off x="3040550" y="4040500"/>
              <a:ext cx="343825" cy="330125"/>
            </a:xfrm>
            <a:custGeom>
              <a:rect b="b" l="l" r="r" t="t"/>
              <a:pathLst>
                <a:path extrusionOk="0" fill="none" h="13205" w="13753">
                  <a:moveTo>
                    <a:pt x="13752" y="13205"/>
                  </a:moveTo>
                  <a:lnTo>
                    <a:pt x="0" y="2061"/>
                  </a:lnTo>
                  <a:lnTo>
                    <a:pt x="10799"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7"/>
            <p:cNvSpPr/>
            <p:nvPr/>
          </p:nvSpPr>
          <p:spPr>
            <a:xfrm>
              <a:off x="3384350" y="4056875"/>
              <a:ext cx="596525" cy="313750"/>
            </a:xfrm>
            <a:custGeom>
              <a:rect b="b" l="l" r="r" t="t"/>
              <a:pathLst>
                <a:path extrusionOk="0" fill="none" h="12550" w="23861">
                  <a:moveTo>
                    <a:pt x="4179" y="1"/>
                  </a:moveTo>
                  <a:lnTo>
                    <a:pt x="23860" y="1"/>
                  </a:lnTo>
                  <a:lnTo>
                    <a:pt x="0" y="1255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7"/>
            <p:cNvSpPr/>
            <p:nvPr/>
          </p:nvSpPr>
          <p:spPr>
            <a:xfrm>
              <a:off x="3980850" y="3660400"/>
              <a:ext cx="416450" cy="396500"/>
            </a:xfrm>
            <a:custGeom>
              <a:rect b="b" l="l" r="r" t="t"/>
              <a:pathLst>
                <a:path extrusionOk="0" fill="none" h="15860" w="16658">
                  <a:moveTo>
                    <a:pt x="6382" y="1"/>
                  </a:moveTo>
                  <a:lnTo>
                    <a:pt x="16657" y="6882"/>
                  </a:lnTo>
                  <a:lnTo>
                    <a:pt x="0" y="1586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7"/>
            <p:cNvSpPr/>
            <p:nvPr/>
          </p:nvSpPr>
          <p:spPr>
            <a:xfrm>
              <a:off x="4140375" y="3260650"/>
              <a:ext cx="256925" cy="571825"/>
            </a:xfrm>
            <a:custGeom>
              <a:rect b="b" l="l" r="r" t="t"/>
              <a:pathLst>
                <a:path extrusionOk="0" fill="none" h="22873" w="10277">
                  <a:moveTo>
                    <a:pt x="6216" y="0"/>
                  </a:moveTo>
                  <a:lnTo>
                    <a:pt x="10276" y="22872"/>
                  </a:lnTo>
                  <a:lnTo>
                    <a:pt x="1" y="1599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7"/>
            <p:cNvSpPr/>
            <p:nvPr/>
          </p:nvSpPr>
          <p:spPr>
            <a:xfrm>
              <a:off x="4295775" y="3260650"/>
              <a:ext cx="290825" cy="571825"/>
            </a:xfrm>
            <a:custGeom>
              <a:rect b="b" l="l" r="r" t="t"/>
              <a:pathLst>
                <a:path extrusionOk="0" fill="none" h="22873" w="11633">
                  <a:moveTo>
                    <a:pt x="0" y="0"/>
                  </a:moveTo>
                  <a:lnTo>
                    <a:pt x="11632" y="0"/>
                  </a:lnTo>
                  <a:lnTo>
                    <a:pt x="4060" y="22872"/>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7"/>
            <p:cNvSpPr/>
            <p:nvPr/>
          </p:nvSpPr>
          <p:spPr>
            <a:xfrm>
              <a:off x="4295775" y="2757900"/>
              <a:ext cx="290825" cy="502775"/>
            </a:xfrm>
            <a:custGeom>
              <a:rect b="b" l="l" r="r" t="t"/>
              <a:pathLst>
                <a:path extrusionOk="0" fill="none" h="20111" w="11633">
                  <a:moveTo>
                    <a:pt x="0" y="20110"/>
                  </a:moveTo>
                  <a:lnTo>
                    <a:pt x="4489" y="1"/>
                  </a:lnTo>
                  <a:lnTo>
                    <a:pt x="11632" y="2011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7"/>
            <p:cNvSpPr/>
            <p:nvPr/>
          </p:nvSpPr>
          <p:spPr>
            <a:xfrm>
              <a:off x="4052575" y="2657900"/>
              <a:ext cx="243200" cy="602775"/>
            </a:xfrm>
            <a:custGeom>
              <a:rect b="b" l="l" r="r" t="t"/>
              <a:pathLst>
                <a:path extrusionOk="0" fill="none" h="24111" w="9728">
                  <a:moveTo>
                    <a:pt x="9728" y="24110"/>
                  </a:moveTo>
                  <a:lnTo>
                    <a:pt x="6251" y="0"/>
                  </a:lnTo>
                  <a:lnTo>
                    <a:pt x="1" y="1568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7"/>
            <p:cNvSpPr/>
            <p:nvPr/>
          </p:nvSpPr>
          <p:spPr>
            <a:xfrm>
              <a:off x="4208850" y="2657900"/>
              <a:ext cx="199150" cy="602775"/>
            </a:xfrm>
            <a:custGeom>
              <a:rect b="b" l="l" r="r" t="t"/>
              <a:pathLst>
                <a:path extrusionOk="0" fill="none" h="24111" w="7966">
                  <a:moveTo>
                    <a:pt x="0" y="0"/>
                  </a:moveTo>
                  <a:lnTo>
                    <a:pt x="7966" y="4001"/>
                  </a:lnTo>
                  <a:lnTo>
                    <a:pt x="3477" y="2411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7"/>
            <p:cNvSpPr/>
            <p:nvPr/>
          </p:nvSpPr>
          <p:spPr>
            <a:xfrm>
              <a:off x="3748375" y="2061700"/>
              <a:ext cx="460500" cy="596225"/>
            </a:xfrm>
            <a:custGeom>
              <a:rect b="b" l="l" r="r" t="t"/>
              <a:pathLst>
                <a:path extrusionOk="0" fill="none" h="23849" w="18420">
                  <a:moveTo>
                    <a:pt x="18419" y="23848"/>
                  </a:moveTo>
                  <a:lnTo>
                    <a:pt x="15681" y="0"/>
                  </a:lnTo>
                  <a:lnTo>
                    <a:pt x="0" y="15193"/>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7"/>
            <p:cNvSpPr/>
            <p:nvPr/>
          </p:nvSpPr>
          <p:spPr>
            <a:xfrm>
              <a:off x="3748375" y="1900075"/>
              <a:ext cx="392025" cy="541450"/>
            </a:xfrm>
            <a:custGeom>
              <a:rect b="b" l="l" r="r" t="t"/>
              <a:pathLst>
                <a:path extrusionOk="0" fill="none" h="21658" w="15681">
                  <a:moveTo>
                    <a:pt x="2358" y="0"/>
                  </a:moveTo>
                  <a:lnTo>
                    <a:pt x="15681" y="6465"/>
                  </a:lnTo>
                  <a:lnTo>
                    <a:pt x="0" y="2165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7"/>
            <p:cNvSpPr/>
            <p:nvPr/>
          </p:nvSpPr>
          <p:spPr>
            <a:xfrm>
              <a:off x="4407975" y="2757900"/>
              <a:ext cx="595050" cy="502775"/>
            </a:xfrm>
            <a:custGeom>
              <a:rect b="b" l="l" r="r" t="t"/>
              <a:pathLst>
                <a:path extrusionOk="0" fill="none" h="20111" w="23802">
                  <a:moveTo>
                    <a:pt x="1" y="1"/>
                  </a:moveTo>
                  <a:lnTo>
                    <a:pt x="23801" y="1096"/>
                  </a:lnTo>
                  <a:lnTo>
                    <a:pt x="7144" y="2011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7"/>
            <p:cNvSpPr/>
            <p:nvPr/>
          </p:nvSpPr>
          <p:spPr>
            <a:xfrm>
              <a:off x="4407975" y="2156350"/>
              <a:ext cx="595050" cy="628975"/>
            </a:xfrm>
            <a:custGeom>
              <a:rect b="b" l="l" r="r" t="t"/>
              <a:pathLst>
                <a:path extrusionOk="0" fill="none" h="25159" w="23802">
                  <a:moveTo>
                    <a:pt x="1" y="24063"/>
                  </a:moveTo>
                  <a:lnTo>
                    <a:pt x="10383" y="0"/>
                  </a:lnTo>
                  <a:lnTo>
                    <a:pt x="23801" y="2515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7"/>
            <p:cNvSpPr/>
            <p:nvPr/>
          </p:nvSpPr>
          <p:spPr>
            <a:xfrm>
              <a:off x="4140375" y="2061700"/>
              <a:ext cx="267625" cy="696225"/>
            </a:xfrm>
            <a:custGeom>
              <a:rect b="b" l="l" r="r" t="t"/>
              <a:pathLst>
                <a:path extrusionOk="0" fill="none" h="27849" w="10705">
                  <a:moveTo>
                    <a:pt x="10705" y="27849"/>
                  </a:moveTo>
                  <a:lnTo>
                    <a:pt x="1" y="0"/>
                  </a:lnTo>
                  <a:lnTo>
                    <a:pt x="2739" y="2384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7"/>
            <p:cNvSpPr/>
            <p:nvPr/>
          </p:nvSpPr>
          <p:spPr>
            <a:xfrm>
              <a:off x="4140375" y="2061700"/>
              <a:ext cx="527175" cy="696225"/>
            </a:xfrm>
            <a:custGeom>
              <a:rect b="b" l="l" r="r" t="t"/>
              <a:pathLst>
                <a:path extrusionOk="0" fill="none" h="27849" w="21087">
                  <a:moveTo>
                    <a:pt x="1" y="0"/>
                  </a:moveTo>
                  <a:lnTo>
                    <a:pt x="21087" y="3786"/>
                  </a:lnTo>
                  <a:lnTo>
                    <a:pt x="10705" y="2784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7"/>
            <p:cNvSpPr/>
            <p:nvPr/>
          </p:nvSpPr>
          <p:spPr>
            <a:xfrm>
              <a:off x="4140375" y="1477700"/>
              <a:ext cx="527175" cy="678675"/>
            </a:xfrm>
            <a:custGeom>
              <a:rect b="b" l="l" r="r" t="t"/>
              <a:pathLst>
                <a:path extrusionOk="0" fill="none" h="27147" w="21087">
                  <a:moveTo>
                    <a:pt x="1" y="23360"/>
                  </a:moveTo>
                  <a:lnTo>
                    <a:pt x="8978" y="0"/>
                  </a:lnTo>
                  <a:lnTo>
                    <a:pt x="21087" y="2714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7"/>
            <p:cNvSpPr/>
            <p:nvPr/>
          </p:nvSpPr>
          <p:spPr>
            <a:xfrm>
              <a:off x="3807300" y="1620875"/>
              <a:ext cx="333100" cy="440850"/>
            </a:xfrm>
            <a:custGeom>
              <a:rect b="b" l="l" r="r" t="t"/>
              <a:pathLst>
                <a:path extrusionOk="0" fill="none" h="17634" w="13324">
                  <a:moveTo>
                    <a:pt x="13324" y="17633"/>
                  </a:moveTo>
                  <a:lnTo>
                    <a:pt x="3787" y="0"/>
                  </a:lnTo>
                  <a:lnTo>
                    <a:pt x="1" y="1116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7"/>
            <p:cNvSpPr/>
            <p:nvPr/>
          </p:nvSpPr>
          <p:spPr>
            <a:xfrm>
              <a:off x="3901975" y="1477700"/>
              <a:ext cx="462875" cy="584025"/>
            </a:xfrm>
            <a:custGeom>
              <a:rect b="b" l="l" r="r" t="t"/>
              <a:pathLst>
                <a:path extrusionOk="0" fill="none" h="23361" w="18515">
                  <a:moveTo>
                    <a:pt x="0" y="5727"/>
                  </a:moveTo>
                  <a:lnTo>
                    <a:pt x="18514" y="0"/>
                  </a:lnTo>
                  <a:lnTo>
                    <a:pt x="9537" y="2336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7"/>
            <p:cNvSpPr/>
            <p:nvPr/>
          </p:nvSpPr>
          <p:spPr>
            <a:xfrm>
              <a:off x="3417975" y="1520850"/>
              <a:ext cx="389350" cy="561700"/>
            </a:xfrm>
            <a:custGeom>
              <a:rect b="b" l="l" r="r" t="t"/>
              <a:pathLst>
                <a:path extrusionOk="0" fill="none" h="22468" w="15574">
                  <a:moveTo>
                    <a:pt x="0" y="22468"/>
                  </a:moveTo>
                  <a:lnTo>
                    <a:pt x="7787" y="1"/>
                  </a:lnTo>
                  <a:lnTo>
                    <a:pt x="15574" y="1516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7"/>
            <p:cNvSpPr/>
            <p:nvPr/>
          </p:nvSpPr>
          <p:spPr>
            <a:xfrm>
              <a:off x="3316475" y="1520850"/>
              <a:ext cx="296200" cy="561700"/>
            </a:xfrm>
            <a:custGeom>
              <a:rect b="b" l="l" r="r" t="t"/>
              <a:pathLst>
                <a:path extrusionOk="0" fill="none" h="22468" w="11848">
                  <a:moveTo>
                    <a:pt x="0" y="3572"/>
                  </a:moveTo>
                  <a:lnTo>
                    <a:pt x="11847" y="1"/>
                  </a:lnTo>
                  <a:lnTo>
                    <a:pt x="4060" y="2246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7"/>
            <p:cNvSpPr/>
            <p:nvPr/>
          </p:nvSpPr>
          <p:spPr>
            <a:xfrm>
              <a:off x="3316475" y="1174975"/>
              <a:ext cx="296200" cy="435200"/>
            </a:xfrm>
            <a:custGeom>
              <a:rect b="b" l="l" r="r" t="t"/>
              <a:pathLst>
                <a:path extrusionOk="0" fill="none" h="17408" w="11848">
                  <a:moveTo>
                    <a:pt x="0" y="17407"/>
                  </a:moveTo>
                  <a:lnTo>
                    <a:pt x="5061" y="1"/>
                  </a:lnTo>
                  <a:lnTo>
                    <a:pt x="11847" y="1383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7"/>
            <p:cNvSpPr/>
            <p:nvPr/>
          </p:nvSpPr>
          <p:spPr>
            <a:xfrm>
              <a:off x="3170625" y="1174975"/>
              <a:ext cx="272375" cy="435200"/>
            </a:xfrm>
            <a:custGeom>
              <a:rect b="b" l="l" r="r" t="t"/>
              <a:pathLst>
                <a:path extrusionOk="0" fill="none" h="17408" w="10895">
                  <a:moveTo>
                    <a:pt x="10895" y="1"/>
                  </a:moveTo>
                  <a:lnTo>
                    <a:pt x="0" y="13836"/>
                  </a:lnTo>
                  <a:lnTo>
                    <a:pt x="5834" y="1740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7"/>
            <p:cNvSpPr/>
            <p:nvPr/>
          </p:nvSpPr>
          <p:spPr>
            <a:xfrm>
              <a:off x="3442975" y="1069300"/>
              <a:ext cx="501575" cy="451575"/>
            </a:xfrm>
            <a:custGeom>
              <a:rect b="b" l="l" r="r" t="t"/>
              <a:pathLst>
                <a:path extrusionOk="0" fill="none" h="18063" w="20063">
                  <a:moveTo>
                    <a:pt x="6787" y="18063"/>
                  </a:moveTo>
                  <a:lnTo>
                    <a:pt x="20063" y="1"/>
                  </a:lnTo>
                  <a:lnTo>
                    <a:pt x="1" y="422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7"/>
            <p:cNvSpPr/>
            <p:nvPr/>
          </p:nvSpPr>
          <p:spPr>
            <a:xfrm>
              <a:off x="3612650" y="1520850"/>
              <a:ext cx="289350" cy="379250"/>
            </a:xfrm>
            <a:custGeom>
              <a:rect b="b" l="l" r="r" t="t"/>
              <a:pathLst>
                <a:path extrusionOk="0" fill="none" h="15170" w="11574">
                  <a:moveTo>
                    <a:pt x="0" y="1"/>
                  </a:moveTo>
                  <a:lnTo>
                    <a:pt x="11573" y="4001"/>
                  </a:lnTo>
                  <a:lnTo>
                    <a:pt x="7787" y="1516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7"/>
            <p:cNvSpPr/>
            <p:nvPr/>
          </p:nvSpPr>
          <p:spPr>
            <a:xfrm>
              <a:off x="3612650" y="1069300"/>
              <a:ext cx="331900" cy="551600"/>
            </a:xfrm>
            <a:custGeom>
              <a:rect b="b" l="l" r="r" t="t"/>
              <a:pathLst>
                <a:path extrusionOk="0" fill="none" h="22064" w="13276">
                  <a:moveTo>
                    <a:pt x="11573" y="22063"/>
                  </a:moveTo>
                  <a:lnTo>
                    <a:pt x="13276" y="1"/>
                  </a:lnTo>
                  <a:lnTo>
                    <a:pt x="0" y="18063"/>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7"/>
            <p:cNvSpPr/>
            <p:nvPr/>
          </p:nvSpPr>
          <p:spPr>
            <a:xfrm>
              <a:off x="3901975" y="1069300"/>
              <a:ext cx="462875" cy="551600"/>
            </a:xfrm>
            <a:custGeom>
              <a:rect b="b" l="l" r="r" t="t"/>
              <a:pathLst>
                <a:path extrusionOk="0" fill="none" h="22064" w="18515">
                  <a:moveTo>
                    <a:pt x="1703" y="1"/>
                  </a:moveTo>
                  <a:lnTo>
                    <a:pt x="18514" y="16336"/>
                  </a:lnTo>
                  <a:lnTo>
                    <a:pt x="0" y="22063"/>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7"/>
            <p:cNvSpPr/>
            <p:nvPr/>
          </p:nvSpPr>
          <p:spPr>
            <a:xfrm>
              <a:off x="4364825" y="1477700"/>
              <a:ext cx="394700" cy="678675"/>
            </a:xfrm>
            <a:custGeom>
              <a:rect b="b" l="l" r="r" t="t"/>
              <a:pathLst>
                <a:path extrusionOk="0" fill="none" h="27147" w="15788">
                  <a:moveTo>
                    <a:pt x="0" y="0"/>
                  </a:moveTo>
                  <a:lnTo>
                    <a:pt x="15788" y="10918"/>
                  </a:lnTo>
                  <a:lnTo>
                    <a:pt x="12109" y="27146"/>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7"/>
            <p:cNvSpPr/>
            <p:nvPr/>
          </p:nvSpPr>
          <p:spPr>
            <a:xfrm>
              <a:off x="4667525" y="2156350"/>
              <a:ext cx="538200" cy="628975"/>
            </a:xfrm>
            <a:custGeom>
              <a:rect b="b" l="l" r="r" t="t"/>
              <a:pathLst>
                <a:path extrusionOk="0" fill="none" h="25159" w="21528">
                  <a:moveTo>
                    <a:pt x="1" y="0"/>
                  </a:moveTo>
                  <a:lnTo>
                    <a:pt x="21527" y="13621"/>
                  </a:lnTo>
                  <a:lnTo>
                    <a:pt x="13419" y="2515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7"/>
            <p:cNvSpPr/>
            <p:nvPr/>
          </p:nvSpPr>
          <p:spPr>
            <a:xfrm>
              <a:off x="4667525" y="1972400"/>
              <a:ext cx="762625" cy="524500"/>
            </a:xfrm>
            <a:custGeom>
              <a:rect b="b" l="l" r="r" t="t"/>
              <a:pathLst>
                <a:path extrusionOk="0" fill="none" h="20980" w="30505">
                  <a:moveTo>
                    <a:pt x="1" y="7358"/>
                  </a:moveTo>
                  <a:lnTo>
                    <a:pt x="30505" y="0"/>
                  </a:lnTo>
                  <a:lnTo>
                    <a:pt x="21527" y="20979"/>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7"/>
            <p:cNvSpPr/>
            <p:nvPr/>
          </p:nvSpPr>
          <p:spPr>
            <a:xfrm>
              <a:off x="4667525" y="1750650"/>
              <a:ext cx="762625" cy="405725"/>
            </a:xfrm>
            <a:custGeom>
              <a:rect b="b" l="l" r="r" t="t"/>
              <a:pathLst>
                <a:path extrusionOk="0" fill="none" h="16229" w="30505">
                  <a:moveTo>
                    <a:pt x="3680" y="0"/>
                  </a:moveTo>
                  <a:lnTo>
                    <a:pt x="30505" y="8870"/>
                  </a:lnTo>
                  <a:lnTo>
                    <a:pt x="1" y="1622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7"/>
            <p:cNvSpPr/>
            <p:nvPr/>
          </p:nvSpPr>
          <p:spPr>
            <a:xfrm>
              <a:off x="4364825" y="1069300"/>
              <a:ext cx="421800" cy="681375"/>
            </a:xfrm>
            <a:custGeom>
              <a:rect b="b" l="l" r="r" t="t"/>
              <a:pathLst>
                <a:path extrusionOk="0" fill="none" h="27255" w="16872">
                  <a:moveTo>
                    <a:pt x="0" y="16336"/>
                  </a:moveTo>
                  <a:lnTo>
                    <a:pt x="16871" y="1"/>
                  </a:lnTo>
                  <a:lnTo>
                    <a:pt x="15788" y="27254"/>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7"/>
            <p:cNvSpPr/>
            <p:nvPr/>
          </p:nvSpPr>
          <p:spPr>
            <a:xfrm>
              <a:off x="3944525" y="931500"/>
              <a:ext cx="420325" cy="546225"/>
            </a:xfrm>
            <a:custGeom>
              <a:rect b="b" l="l" r="r" t="t"/>
              <a:pathLst>
                <a:path extrusionOk="0" fill="none" h="21849" w="16813">
                  <a:moveTo>
                    <a:pt x="1" y="5513"/>
                  </a:moveTo>
                  <a:lnTo>
                    <a:pt x="16812" y="0"/>
                  </a:lnTo>
                  <a:lnTo>
                    <a:pt x="16812" y="2184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7"/>
            <p:cNvSpPr/>
            <p:nvPr/>
          </p:nvSpPr>
          <p:spPr>
            <a:xfrm>
              <a:off x="4364825" y="931500"/>
              <a:ext cx="421800" cy="546225"/>
            </a:xfrm>
            <a:custGeom>
              <a:rect b="b" l="l" r="r" t="t"/>
              <a:pathLst>
                <a:path extrusionOk="0" fill="none" h="21849" w="16872">
                  <a:moveTo>
                    <a:pt x="0" y="0"/>
                  </a:moveTo>
                  <a:lnTo>
                    <a:pt x="16871" y="5513"/>
                  </a:lnTo>
                  <a:lnTo>
                    <a:pt x="0" y="21848"/>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7"/>
            <p:cNvSpPr/>
            <p:nvPr/>
          </p:nvSpPr>
          <p:spPr>
            <a:xfrm>
              <a:off x="4759500" y="1069300"/>
              <a:ext cx="402775" cy="681375"/>
            </a:xfrm>
            <a:custGeom>
              <a:rect b="b" l="l" r="r" t="t"/>
              <a:pathLst>
                <a:path extrusionOk="0" fill="none" h="27255" w="16111">
                  <a:moveTo>
                    <a:pt x="1084" y="1"/>
                  </a:moveTo>
                  <a:lnTo>
                    <a:pt x="16110" y="9038"/>
                  </a:lnTo>
                  <a:lnTo>
                    <a:pt x="1" y="27254"/>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7"/>
            <p:cNvSpPr/>
            <p:nvPr/>
          </p:nvSpPr>
          <p:spPr>
            <a:xfrm>
              <a:off x="4759500" y="1295225"/>
              <a:ext cx="510525" cy="455450"/>
            </a:xfrm>
            <a:custGeom>
              <a:rect b="b" l="l" r="r" t="t"/>
              <a:pathLst>
                <a:path extrusionOk="0" fill="none" h="18218" w="20421">
                  <a:moveTo>
                    <a:pt x="16110" y="1"/>
                  </a:moveTo>
                  <a:lnTo>
                    <a:pt x="20420" y="14657"/>
                  </a:lnTo>
                  <a:lnTo>
                    <a:pt x="1" y="18217"/>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7"/>
            <p:cNvSpPr/>
            <p:nvPr/>
          </p:nvSpPr>
          <p:spPr>
            <a:xfrm>
              <a:off x="4759500" y="1661650"/>
              <a:ext cx="670650" cy="310775"/>
            </a:xfrm>
            <a:custGeom>
              <a:rect b="b" l="l" r="r" t="t"/>
              <a:pathLst>
                <a:path extrusionOk="0" fill="none" h="12431" w="26826">
                  <a:moveTo>
                    <a:pt x="20420" y="0"/>
                  </a:moveTo>
                  <a:lnTo>
                    <a:pt x="26826" y="12430"/>
                  </a:lnTo>
                  <a:lnTo>
                    <a:pt x="1" y="356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7"/>
            <p:cNvSpPr/>
            <p:nvPr/>
          </p:nvSpPr>
          <p:spPr>
            <a:xfrm>
              <a:off x="2827725" y="1711650"/>
              <a:ext cx="198850" cy="646825"/>
            </a:xfrm>
            <a:custGeom>
              <a:rect b="b" l="l" r="r" t="t"/>
              <a:pathLst>
                <a:path extrusionOk="0" fill="none" h="25873" w="7954">
                  <a:moveTo>
                    <a:pt x="7382" y="0"/>
                  </a:moveTo>
                  <a:lnTo>
                    <a:pt x="0" y="25873"/>
                  </a:lnTo>
                  <a:lnTo>
                    <a:pt x="7954" y="25873"/>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7"/>
            <p:cNvSpPr/>
            <p:nvPr/>
          </p:nvSpPr>
          <p:spPr>
            <a:xfrm>
              <a:off x="2827725" y="2358450"/>
              <a:ext cx="198850" cy="241125"/>
            </a:xfrm>
            <a:custGeom>
              <a:rect b="b" l="l" r="r" t="t"/>
              <a:pathLst>
                <a:path extrusionOk="0" fill="none" h="9645" w="7954">
                  <a:moveTo>
                    <a:pt x="5894" y="9645"/>
                  </a:moveTo>
                  <a:lnTo>
                    <a:pt x="0" y="1"/>
                  </a:lnTo>
                  <a:lnTo>
                    <a:pt x="7954"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7"/>
            <p:cNvSpPr/>
            <p:nvPr/>
          </p:nvSpPr>
          <p:spPr>
            <a:xfrm>
              <a:off x="2827725" y="2853750"/>
              <a:ext cx="231300" cy="345600"/>
            </a:xfrm>
            <a:custGeom>
              <a:rect b="b" l="l" r="r" t="t"/>
              <a:pathLst>
                <a:path extrusionOk="0" fill="none" h="13824" w="9252">
                  <a:moveTo>
                    <a:pt x="8513" y="13824"/>
                  </a:moveTo>
                  <a:lnTo>
                    <a:pt x="0" y="13193"/>
                  </a:lnTo>
                  <a:lnTo>
                    <a:pt x="9252"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7"/>
            <p:cNvSpPr/>
            <p:nvPr/>
          </p:nvSpPr>
          <p:spPr>
            <a:xfrm>
              <a:off x="2761650" y="2853750"/>
              <a:ext cx="297375" cy="329825"/>
            </a:xfrm>
            <a:custGeom>
              <a:rect b="b" l="l" r="r" t="t"/>
              <a:pathLst>
                <a:path extrusionOk="0" fill="none" h="13193" w="11895">
                  <a:moveTo>
                    <a:pt x="11895" y="1"/>
                  </a:moveTo>
                  <a:lnTo>
                    <a:pt x="2643" y="13193"/>
                  </a:lnTo>
                  <a:lnTo>
                    <a:pt x="0" y="4680"/>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7"/>
            <p:cNvSpPr/>
            <p:nvPr/>
          </p:nvSpPr>
          <p:spPr>
            <a:xfrm>
              <a:off x="2622925" y="2970725"/>
              <a:ext cx="204825" cy="304825"/>
            </a:xfrm>
            <a:custGeom>
              <a:rect b="b" l="l" r="r" t="t"/>
              <a:pathLst>
                <a:path extrusionOk="0" fill="none" h="12193" w="8193">
                  <a:moveTo>
                    <a:pt x="8192" y="8514"/>
                  </a:moveTo>
                  <a:lnTo>
                    <a:pt x="1" y="12193"/>
                  </a:lnTo>
                  <a:lnTo>
                    <a:pt x="5549" y="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7"/>
            <p:cNvSpPr/>
            <p:nvPr/>
          </p:nvSpPr>
          <p:spPr>
            <a:xfrm>
              <a:off x="2827725" y="3183550"/>
              <a:ext cx="212850" cy="362275"/>
            </a:xfrm>
            <a:custGeom>
              <a:rect b="b" l="l" r="r" t="t"/>
              <a:pathLst>
                <a:path extrusionOk="0" fill="none" h="14491" w="8514">
                  <a:moveTo>
                    <a:pt x="8513" y="632"/>
                  </a:moveTo>
                  <a:lnTo>
                    <a:pt x="0" y="1"/>
                  </a:lnTo>
                  <a:lnTo>
                    <a:pt x="1143" y="1449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7"/>
            <p:cNvSpPr/>
            <p:nvPr/>
          </p:nvSpPr>
          <p:spPr>
            <a:xfrm>
              <a:off x="2622925" y="3183550"/>
              <a:ext cx="233400" cy="362275"/>
            </a:xfrm>
            <a:custGeom>
              <a:rect b="b" l="l" r="r" t="t"/>
              <a:pathLst>
                <a:path extrusionOk="0" fill="none" h="14491" w="9336">
                  <a:moveTo>
                    <a:pt x="8192" y="1"/>
                  </a:moveTo>
                  <a:lnTo>
                    <a:pt x="1" y="3680"/>
                  </a:lnTo>
                  <a:lnTo>
                    <a:pt x="9335" y="14491"/>
                  </a:lnTo>
                  <a:close/>
                </a:path>
              </a:pathLst>
            </a:custGeom>
            <a:noFill/>
            <a:ln cap="flat" cmpd="sng" w="23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7"/>
            <p:cNvSpPr/>
            <p:nvPr/>
          </p:nvSpPr>
          <p:spPr>
            <a:xfrm>
              <a:off x="2432725" y="1320225"/>
              <a:ext cx="2230675" cy="2702450"/>
            </a:xfrm>
            <a:custGeom>
              <a:rect b="b" l="l" r="r" t="t"/>
              <a:pathLst>
                <a:path extrusionOk="0" h="108098" w="89227">
                  <a:moveTo>
                    <a:pt x="48793" y="1"/>
                  </a:moveTo>
                  <a:cubicBezTo>
                    <a:pt x="31243" y="1"/>
                    <a:pt x="6418" y="13693"/>
                    <a:pt x="6418" y="37910"/>
                  </a:cubicBezTo>
                  <a:cubicBezTo>
                    <a:pt x="6418" y="45840"/>
                    <a:pt x="9883" y="49793"/>
                    <a:pt x="9883" y="53150"/>
                  </a:cubicBezTo>
                  <a:cubicBezTo>
                    <a:pt x="9883" y="59532"/>
                    <a:pt x="1" y="67890"/>
                    <a:pt x="1" y="72033"/>
                  </a:cubicBezTo>
                  <a:cubicBezTo>
                    <a:pt x="1" y="76201"/>
                    <a:pt x="4644" y="74712"/>
                    <a:pt x="7168" y="77332"/>
                  </a:cubicBezTo>
                  <a:cubicBezTo>
                    <a:pt x="8466" y="78677"/>
                    <a:pt x="8549" y="82094"/>
                    <a:pt x="8549" y="82987"/>
                  </a:cubicBezTo>
                  <a:cubicBezTo>
                    <a:pt x="8549" y="85607"/>
                    <a:pt x="12788" y="86583"/>
                    <a:pt x="12788" y="86583"/>
                  </a:cubicBezTo>
                  <a:cubicBezTo>
                    <a:pt x="12788" y="86583"/>
                    <a:pt x="10466" y="87559"/>
                    <a:pt x="10466" y="90393"/>
                  </a:cubicBezTo>
                  <a:cubicBezTo>
                    <a:pt x="10466" y="93227"/>
                    <a:pt x="14634" y="94417"/>
                    <a:pt x="14634" y="95715"/>
                  </a:cubicBezTo>
                  <a:cubicBezTo>
                    <a:pt x="14634" y="97013"/>
                    <a:pt x="13383" y="101501"/>
                    <a:pt x="14872" y="103764"/>
                  </a:cubicBezTo>
                  <a:cubicBezTo>
                    <a:pt x="16360" y="106038"/>
                    <a:pt x="19468" y="108097"/>
                    <a:pt x="23492" y="106442"/>
                  </a:cubicBezTo>
                  <a:cubicBezTo>
                    <a:pt x="27516" y="104799"/>
                    <a:pt x="53555" y="90155"/>
                    <a:pt x="57306" y="85261"/>
                  </a:cubicBezTo>
                  <a:cubicBezTo>
                    <a:pt x="61044" y="80356"/>
                    <a:pt x="61770" y="66390"/>
                    <a:pt x="62199" y="61770"/>
                  </a:cubicBezTo>
                  <a:cubicBezTo>
                    <a:pt x="75248" y="61770"/>
                    <a:pt x="89226" y="52174"/>
                    <a:pt x="89226" y="32064"/>
                  </a:cubicBezTo>
                  <a:cubicBezTo>
                    <a:pt x="89226" y="14122"/>
                    <a:pt x="73736" y="1"/>
                    <a:pt x="48793" y="1"/>
                  </a:cubicBezTo>
                  <a:close/>
                </a:path>
              </a:pathLst>
            </a:custGeom>
            <a:solidFill>
              <a:schemeClr val="lt1">
                <a:alpha val="185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7"/>
            <p:cNvSpPr/>
            <p:nvPr/>
          </p:nvSpPr>
          <p:spPr>
            <a:xfrm>
              <a:off x="2870875" y="2311725"/>
              <a:ext cx="101525" cy="101525"/>
            </a:xfrm>
            <a:custGeom>
              <a:rect b="b" l="l" r="r" t="t"/>
              <a:pathLst>
                <a:path extrusionOk="0" h="4061" w="4061">
                  <a:moveTo>
                    <a:pt x="2037" y="0"/>
                  </a:moveTo>
                  <a:cubicBezTo>
                    <a:pt x="918" y="0"/>
                    <a:pt x="1" y="905"/>
                    <a:pt x="1" y="2036"/>
                  </a:cubicBezTo>
                  <a:cubicBezTo>
                    <a:pt x="1" y="3156"/>
                    <a:pt x="918" y="4060"/>
                    <a:pt x="2037" y="4060"/>
                  </a:cubicBezTo>
                  <a:cubicBezTo>
                    <a:pt x="3156" y="4060"/>
                    <a:pt x="4061" y="3156"/>
                    <a:pt x="4061" y="2036"/>
                  </a:cubicBezTo>
                  <a:cubicBezTo>
                    <a:pt x="4061" y="905"/>
                    <a:pt x="3156" y="0"/>
                    <a:pt x="2037" y="0"/>
                  </a:cubicBezTo>
                  <a:close/>
                </a:path>
              </a:pathLst>
            </a:custGeom>
            <a:solidFill>
              <a:srgbClr val="C5F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7"/>
            <p:cNvSpPr/>
            <p:nvPr/>
          </p:nvSpPr>
          <p:spPr>
            <a:xfrm>
              <a:off x="2795575" y="2236425"/>
              <a:ext cx="252150" cy="252125"/>
            </a:xfrm>
            <a:custGeom>
              <a:rect b="b" l="l" r="r" t="t"/>
              <a:pathLst>
                <a:path extrusionOk="0" fill="none" h="10085" w="10086">
                  <a:moveTo>
                    <a:pt x="10085" y="5048"/>
                  </a:moveTo>
                  <a:cubicBezTo>
                    <a:pt x="10085" y="7834"/>
                    <a:pt x="7835" y="10085"/>
                    <a:pt x="5049" y="10085"/>
                  </a:cubicBezTo>
                  <a:cubicBezTo>
                    <a:pt x="2263" y="10085"/>
                    <a:pt x="1" y="7834"/>
                    <a:pt x="1" y="5048"/>
                  </a:cubicBezTo>
                  <a:cubicBezTo>
                    <a:pt x="1" y="2262"/>
                    <a:pt x="2263" y="0"/>
                    <a:pt x="5049" y="0"/>
                  </a:cubicBezTo>
                  <a:cubicBezTo>
                    <a:pt x="7835" y="0"/>
                    <a:pt x="10085" y="2262"/>
                    <a:pt x="10085" y="5048"/>
                  </a:cubicBezTo>
                  <a:close/>
                </a:path>
              </a:pathLst>
            </a:custGeom>
            <a:solidFill>
              <a:srgbClr val="C5FFAF"/>
            </a:solidFill>
            <a:ln cap="flat" cmpd="sng" w="41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7"/>
            <p:cNvSpPr/>
            <p:nvPr/>
          </p:nvSpPr>
          <p:spPr>
            <a:xfrm>
              <a:off x="4325525" y="2573375"/>
              <a:ext cx="167025" cy="167300"/>
            </a:xfrm>
            <a:custGeom>
              <a:rect b="b" l="l" r="r" t="t"/>
              <a:pathLst>
                <a:path extrusionOk="0" h="6692" w="6681">
                  <a:moveTo>
                    <a:pt x="3346" y="0"/>
                  </a:moveTo>
                  <a:cubicBezTo>
                    <a:pt x="1489" y="0"/>
                    <a:pt x="1" y="1500"/>
                    <a:pt x="1" y="3346"/>
                  </a:cubicBezTo>
                  <a:cubicBezTo>
                    <a:pt x="1" y="5191"/>
                    <a:pt x="1489" y="6691"/>
                    <a:pt x="3346" y="6691"/>
                  </a:cubicBezTo>
                  <a:cubicBezTo>
                    <a:pt x="5192" y="6691"/>
                    <a:pt x="6680" y="5191"/>
                    <a:pt x="6680" y="3346"/>
                  </a:cubicBezTo>
                  <a:cubicBezTo>
                    <a:pt x="6680" y="1500"/>
                    <a:pt x="5192" y="0"/>
                    <a:pt x="3346" y="0"/>
                  </a:cubicBezTo>
                  <a:close/>
                </a:path>
              </a:pathLst>
            </a:custGeom>
            <a:solidFill>
              <a:srgbClr val="C5F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7"/>
            <p:cNvSpPr/>
            <p:nvPr/>
          </p:nvSpPr>
          <p:spPr>
            <a:xfrm>
              <a:off x="4201100" y="2449250"/>
              <a:ext cx="415850" cy="415550"/>
            </a:xfrm>
            <a:custGeom>
              <a:rect b="b" l="l" r="r" t="t"/>
              <a:pathLst>
                <a:path extrusionOk="0" fill="none" h="16622" w="16634">
                  <a:moveTo>
                    <a:pt x="16634" y="8311"/>
                  </a:moveTo>
                  <a:cubicBezTo>
                    <a:pt x="16634" y="12906"/>
                    <a:pt x="12907" y="16621"/>
                    <a:pt x="8323" y="16621"/>
                  </a:cubicBezTo>
                  <a:cubicBezTo>
                    <a:pt x="3727" y="16621"/>
                    <a:pt x="1" y="12906"/>
                    <a:pt x="1" y="8311"/>
                  </a:cubicBezTo>
                  <a:cubicBezTo>
                    <a:pt x="1" y="3727"/>
                    <a:pt x="3727" y="0"/>
                    <a:pt x="8323" y="0"/>
                  </a:cubicBezTo>
                  <a:cubicBezTo>
                    <a:pt x="12907" y="0"/>
                    <a:pt x="16634" y="3727"/>
                    <a:pt x="16634" y="8311"/>
                  </a:cubicBezTo>
                  <a:close/>
                </a:path>
              </a:pathLst>
            </a:custGeom>
            <a:noFill/>
            <a:ln cap="flat" cmpd="sng" w="4175">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7"/>
            <p:cNvSpPr/>
            <p:nvPr/>
          </p:nvSpPr>
          <p:spPr>
            <a:xfrm>
              <a:off x="5292625" y="1730700"/>
              <a:ext cx="66400" cy="66400"/>
            </a:xfrm>
            <a:custGeom>
              <a:rect b="b" l="l" r="r" t="t"/>
              <a:pathLst>
                <a:path extrusionOk="0" h="2656" w="2656">
                  <a:moveTo>
                    <a:pt x="1322" y="0"/>
                  </a:moveTo>
                  <a:cubicBezTo>
                    <a:pt x="595" y="0"/>
                    <a:pt x="0" y="596"/>
                    <a:pt x="0" y="1334"/>
                  </a:cubicBezTo>
                  <a:cubicBezTo>
                    <a:pt x="0" y="2060"/>
                    <a:pt x="595" y="2656"/>
                    <a:pt x="1322" y="2656"/>
                  </a:cubicBezTo>
                  <a:cubicBezTo>
                    <a:pt x="2060" y="2656"/>
                    <a:pt x="2655" y="2060"/>
                    <a:pt x="2655" y="1334"/>
                  </a:cubicBezTo>
                  <a:cubicBezTo>
                    <a:pt x="2655" y="596"/>
                    <a:pt x="2060" y="0"/>
                    <a:pt x="1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7"/>
            <p:cNvSpPr/>
            <p:nvPr/>
          </p:nvSpPr>
          <p:spPr>
            <a:xfrm>
              <a:off x="5243200" y="1681575"/>
              <a:ext cx="164925" cy="164950"/>
            </a:xfrm>
            <a:custGeom>
              <a:rect b="b" l="l" r="r" t="t"/>
              <a:pathLst>
                <a:path extrusionOk="0" fill="none" h="6598" w="6597">
                  <a:moveTo>
                    <a:pt x="6597" y="3299"/>
                  </a:moveTo>
                  <a:cubicBezTo>
                    <a:pt x="6597" y="5121"/>
                    <a:pt x="5120" y="6597"/>
                    <a:pt x="3299" y="6597"/>
                  </a:cubicBezTo>
                  <a:cubicBezTo>
                    <a:pt x="1477" y="6597"/>
                    <a:pt x="1" y="5121"/>
                    <a:pt x="1" y="3299"/>
                  </a:cubicBezTo>
                  <a:cubicBezTo>
                    <a:pt x="1" y="1477"/>
                    <a:pt x="1477" y="1"/>
                    <a:pt x="3299" y="1"/>
                  </a:cubicBezTo>
                  <a:cubicBezTo>
                    <a:pt x="5120" y="1"/>
                    <a:pt x="6597" y="1477"/>
                    <a:pt x="6597" y="3299"/>
                  </a:cubicBezTo>
                  <a:close/>
                </a:path>
              </a:pathLst>
            </a:custGeom>
            <a:noFill/>
            <a:ln cap="flat" cmpd="sng" w="1500">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7"/>
            <p:cNvSpPr/>
            <p:nvPr/>
          </p:nvSpPr>
          <p:spPr>
            <a:xfrm>
              <a:off x="3964175" y="1438400"/>
              <a:ext cx="66400" cy="66400"/>
            </a:xfrm>
            <a:custGeom>
              <a:rect b="b" l="l" r="r" t="t"/>
              <a:pathLst>
                <a:path extrusionOk="0" h="2656" w="2656">
                  <a:moveTo>
                    <a:pt x="1322" y="1"/>
                  </a:moveTo>
                  <a:cubicBezTo>
                    <a:pt x="596" y="1"/>
                    <a:pt x="0" y="596"/>
                    <a:pt x="0" y="1322"/>
                  </a:cubicBezTo>
                  <a:cubicBezTo>
                    <a:pt x="0" y="2060"/>
                    <a:pt x="596" y="2656"/>
                    <a:pt x="1322" y="2656"/>
                  </a:cubicBezTo>
                  <a:cubicBezTo>
                    <a:pt x="2060" y="2656"/>
                    <a:pt x="2656" y="2060"/>
                    <a:pt x="2656" y="1322"/>
                  </a:cubicBezTo>
                  <a:cubicBezTo>
                    <a:pt x="2656" y="596"/>
                    <a:pt x="2060" y="1"/>
                    <a:pt x="13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7"/>
            <p:cNvSpPr/>
            <p:nvPr/>
          </p:nvSpPr>
          <p:spPr>
            <a:xfrm>
              <a:off x="3914775" y="1389000"/>
              <a:ext cx="165200" cy="164925"/>
            </a:xfrm>
            <a:custGeom>
              <a:rect b="b" l="l" r="r" t="t"/>
              <a:pathLst>
                <a:path extrusionOk="0" fill="none" h="6597" w="6608">
                  <a:moveTo>
                    <a:pt x="6608" y="3298"/>
                  </a:moveTo>
                  <a:cubicBezTo>
                    <a:pt x="6608" y="5120"/>
                    <a:pt x="5120" y="6596"/>
                    <a:pt x="3298" y="6596"/>
                  </a:cubicBezTo>
                  <a:cubicBezTo>
                    <a:pt x="1476" y="6596"/>
                    <a:pt x="0" y="5120"/>
                    <a:pt x="0" y="3298"/>
                  </a:cubicBezTo>
                  <a:cubicBezTo>
                    <a:pt x="0" y="1477"/>
                    <a:pt x="1476" y="0"/>
                    <a:pt x="3298" y="0"/>
                  </a:cubicBezTo>
                  <a:cubicBezTo>
                    <a:pt x="5120" y="0"/>
                    <a:pt x="6608" y="1477"/>
                    <a:pt x="6608" y="3298"/>
                  </a:cubicBezTo>
                  <a:close/>
                </a:path>
              </a:pathLst>
            </a:custGeom>
            <a:noFill/>
            <a:ln cap="flat" cmpd="sng" w="1500">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7"/>
            <p:cNvSpPr/>
            <p:nvPr/>
          </p:nvSpPr>
          <p:spPr>
            <a:xfrm>
              <a:off x="3836475" y="3890500"/>
              <a:ext cx="66400" cy="66400"/>
            </a:xfrm>
            <a:custGeom>
              <a:rect b="b" l="l" r="r" t="t"/>
              <a:pathLst>
                <a:path extrusionOk="0" h="2656" w="2656">
                  <a:moveTo>
                    <a:pt x="1322" y="0"/>
                  </a:moveTo>
                  <a:cubicBezTo>
                    <a:pt x="596" y="0"/>
                    <a:pt x="1" y="595"/>
                    <a:pt x="1" y="1322"/>
                  </a:cubicBezTo>
                  <a:cubicBezTo>
                    <a:pt x="1" y="2060"/>
                    <a:pt x="596" y="2655"/>
                    <a:pt x="1322" y="2655"/>
                  </a:cubicBezTo>
                  <a:cubicBezTo>
                    <a:pt x="2060" y="2655"/>
                    <a:pt x="2656" y="2060"/>
                    <a:pt x="2656" y="1322"/>
                  </a:cubicBezTo>
                  <a:cubicBezTo>
                    <a:pt x="2656" y="595"/>
                    <a:pt x="2060" y="0"/>
                    <a:pt x="1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7"/>
            <p:cNvSpPr/>
            <p:nvPr/>
          </p:nvSpPr>
          <p:spPr>
            <a:xfrm>
              <a:off x="3787075" y="3841075"/>
              <a:ext cx="165225" cy="164925"/>
            </a:xfrm>
            <a:custGeom>
              <a:rect b="b" l="l" r="r" t="t"/>
              <a:pathLst>
                <a:path extrusionOk="0" fill="none" h="6597" w="6609">
                  <a:moveTo>
                    <a:pt x="6608" y="3299"/>
                  </a:moveTo>
                  <a:cubicBezTo>
                    <a:pt x="6608" y="5120"/>
                    <a:pt x="5120" y="6597"/>
                    <a:pt x="3298" y="6597"/>
                  </a:cubicBezTo>
                  <a:cubicBezTo>
                    <a:pt x="1477" y="6597"/>
                    <a:pt x="0" y="5120"/>
                    <a:pt x="0" y="3299"/>
                  </a:cubicBezTo>
                  <a:cubicBezTo>
                    <a:pt x="0" y="1477"/>
                    <a:pt x="1477" y="1"/>
                    <a:pt x="3298" y="1"/>
                  </a:cubicBezTo>
                  <a:cubicBezTo>
                    <a:pt x="5120" y="1"/>
                    <a:pt x="6608" y="1477"/>
                    <a:pt x="6608" y="3299"/>
                  </a:cubicBezTo>
                  <a:close/>
                </a:path>
              </a:pathLst>
            </a:custGeom>
            <a:noFill/>
            <a:ln cap="flat" cmpd="sng" w="1500">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7"/>
            <p:cNvSpPr/>
            <p:nvPr/>
          </p:nvSpPr>
          <p:spPr>
            <a:xfrm>
              <a:off x="2411900" y="2668025"/>
              <a:ext cx="30975" cy="30975"/>
            </a:xfrm>
            <a:custGeom>
              <a:rect b="b" l="l" r="r" t="t"/>
              <a:pathLst>
                <a:path extrusionOk="0" h="1239" w="1239">
                  <a:moveTo>
                    <a:pt x="619" y="0"/>
                  </a:moveTo>
                  <a:cubicBezTo>
                    <a:pt x="274" y="0"/>
                    <a:pt x="0" y="274"/>
                    <a:pt x="0" y="619"/>
                  </a:cubicBezTo>
                  <a:cubicBezTo>
                    <a:pt x="0" y="965"/>
                    <a:pt x="274" y="1238"/>
                    <a:pt x="619" y="1238"/>
                  </a:cubicBezTo>
                  <a:cubicBezTo>
                    <a:pt x="965" y="1238"/>
                    <a:pt x="1239" y="965"/>
                    <a:pt x="1239" y="619"/>
                  </a:cubicBezTo>
                  <a:cubicBezTo>
                    <a:pt x="1239" y="274"/>
                    <a:pt x="965" y="0"/>
                    <a:pt x="6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7"/>
            <p:cNvSpPr/>
            <p:nvPr/>
          </p:nvSpPr>
          <p:spPr>
            <a:xfrm>
              <a:off x="3199800" y="2158725"/>
              <a:ext cx="31275" cy="30975"/>
            </a:xfrm>
            <a:custGeom>
              <a:rect b="b" l="l" r="r" t="t"/>
              <a:pathLst>
                <a:path extrusionOk="0" h="1239" w="1251">
                  <a:moveTo>
                    <a:pt x="631" y="1"/>
                  </a:moveTo>
                  <a:cubicBezTo>
                    <a:pt x="286" y="1"/>
                    <a:pt x="0" y="286"/>
                    <a:pt x="0" y="620"/>
                  </a:cubicBezTo>
                  <a:cubicBezTo>
                    <a:pt x="0" y="965"/>
                    <a:pt x="286" y="1239"/>
                    <a:pt x="631" y="1239"/>
                  </a:cubicBezTo>
                  <a:cubicBezTo>
                    <a:pt x="965" y="1239"/>
                    <a:pt x="1250" y="965"/>
                    <a:pt x="1250" y="620"/>
                  </a:cubicBezTo>
                  <a:cubicBezTo>
                    <a:pt x="1250" y="286"/>
                    <a:pt x="965" y="1"/>
                    <a:pt x="6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7"/>
            <p:cNvSpPr/>
            <p:nvPr/>
          </p:nvSpPr>
          <p:spPr>
            <a:xfrm>
              <a:off x="4057050" y="3288025"/>
              <a:ext cx="30975" cy="31000"/>
            </a:xfrm>
            <a:custGeom>
              <a:rect b="b" l="l" r="r" t="t"/>
              <a:pathLst>
                <a:path extrusionOk="0" h="1240" w="1239">
                  <a:moveTo>
                    <a:pt x="619" y="1"/>
                  </a:moveTo>
                  <a:cubicBezTo>
                    <a:pt x="286" y="1"/>
                    <a:pt x="0" y="287"/>
                    <a:pt x="0" y="620"/>
                  </a:cubicBezTo>
                  <a:cubicBezTo>
                    <a:pt x="0" y="965"/>
                    <a:pt x="286" y="1239"/>
                    <a:pt x="619" y="1239"/>
                  </a:cubicBezTo>
                  <a:cubicBezTo>
                    <a:pt x="965" y="1239"/>
                    <a:pt x="1238" y="965"/>
                    <a:pt x="1238" y="620"/>
                  </a:cubicBezTo>
                  <a:cubicBezTo>
                    <a:pt x="1238" y="287"/>
                    <a:pt x="965" y="1"/>
                    <a:pt x="6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7"/>
            <p:cNvSpPr/>
            <p:nvPr/>
          </p:nvSpPr>
          <p:spPr>
            <a:xfrm>
              <a:off x="4665150" y="3941400"/>
              <a:ext cx="30975" cy="30975"/>
            </a:xfrm>
            <a:custGeom>
              <a:rect b="b" l="l" r="r" t="t"/>
              <a:pathLst>
                <a:path extrusionOk="0" h="1239" w="1239">
                  <a:moveTo>
                    <a:pt x="620" y="0"/>
                  </a:moveTo>
                  <a:cubicBezTo>
                    <a:pt x="275" y="0"/>
                    <a:pt x="1" y="274"/>
                    <a:pt x="1" y="619"/>
                  </a:cubicBezTo>
                  <a:cubicBezTo>
                    <a:pt x="1" y="964"/>
                    <a:pt x="275" y="1238"/>
                    <a:pt x="620" y="1238"/>
                  </a:cubicBezTo>
                  <a:cubicBezTo>
                    <a:pt x="965" y="1238"/>
                    <a:pt x="1239" y="964"/>
                    <a:pt x="1239" y="619"/>
                  </a:cubicBezTo>
                  <a:cubicBezTo>
                    <a:pt x="1239" y="274"/>
                    <a:pt x="965" y="0"/>
                    <a:pt x="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7"/>
            <p:cNvSpPr/>
            <p:nvPr/>
          </p:nvSpPr>
          <p:spPr>
            <a:xfrm>
              <a:off x="5545325" y="3430900"/>
              <a:ext cx="10150" cy="10150"/>
            </a:xfrm>
            <a:custGeom>
              <a:rect b="b" l="l" r="r" t="t"/>
              <a:pathLst>
                <a:path extrusionOk="0" h="406" w="406">
                  <a:moveTo>
                    <a:pt x="203" y="1"/>
                  </a:moveTo>
                  <a:cubicBezTo>
                    <a:pt x="96" y="1"/>
                    <a:pt x="0" y="96"/>
                    <a:pt x="0" y="203"/>
                  </a:cubicBezTo>
                  <a:cubicBezTo>
                    <a:pt x="0" y="310"/>
                    <a:pt x="96" y="406"/>
                    <a:pt x="203" y="406"/>
                  </a:cubicBezTo>
                  <a:cubicBezTo>
                    <a:pt x="322" y="406"/>
                    <a:pt x="405" y="310"/>
                    <a:pt x="405" y="203"/>
                  </a:cubicBezTo>
                  <a:cubicBezTo>
                    <a:pt x="405" y="96"/>
                    <a:pt x="322"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7"/>
            <p:cNvSpPr/>
            <p:nvPr/>
          </p:nvSpPr>
          <p:spPr>
            <a:xfrm>
              <a:off x="4529425" y="3397275"/>
              <a:ext cx="10150" cy="10150"/>
            </a:xfrm>
            <a:custGeom>
              <a:rect b="b" l="l" r="r" t="t"/>
              <a:pathLst>
                <a:path extrusionOk="0" h="406" w="406">
                  <a:moveTo>
                    <a:pt x="203" y="0"/>
                  </a:moveTo>
                  <a:cubicBezTo>
                    <a:pt x="84" y="0"/>
                    <a:pt x="0" y="84"/>
                    <a:pt x="0" y="203"/>
                  </a:cubicBezTo>
                  <a:cubicBezTo>
                    <a:pt x="0" y="310"/>
                    <a:pt x="84" y="405"/>
                    <a:pt x="203" y="405"/>
                  </a:cubicBezTo>
                  <a:cubicBezTo>
                    <a:pt x="310" y="405"/>
                    <a:pt x="405" y="310"/>
                    <a:pt x="405" y="203"/>
                  </a:cubicBezTo>
                  <a:cubicBezTo>
                    <a:pt x="405" y="84"/>
                    <a:pt x="310"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7"/>
            <p:cNvSpPr/>
            <p:nvPr/>
          </p:nvSpPr>
          <p:spPr>
            <a:xfrm>
              <a:off x="3174500" y="2952875"/>
              <a:ext cx="10125" cy="9850"/>
            </a:xfrm>
            <a:custGeom>
              <a:rect b="b" l="l" r="r" t="t"/>
              <a:pathLst>
                <a:path extrusionOk="0" h="394" w="405">
                  <a:moveTo>
                    <a:pt x="203" y="0"/>
                  </a:moveTo>
                  <a:cubicBezTo>
                    <a:pt x="95" y="0"/>
                    <a:pt x="0" y="84"/>
                    <a:pt x="0" y="203"/>
                  </a:cubicBezTo>
                  <a:cubicBezTo>
                    <a:pt x="0" y="310"/>
                    <a:pt x="95" y="393"/>
                    <a:pt x="203" y="393"/>
                  </a:cubicBezTo>
                  <a:cubicBezTo>
                    <a:pt x="310" y="393"/>
                    <a:pt x="405" y="310"/>
                    <a:pt x="405" y="203"/>
                  </a:cubicBezTo>
                  <a:cubicBezTo>
                    <a:pt x="405" y="84"/>
                    <a:pt x="310"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7"/>
            <p:cNvSpPr/>
            <p:nvPr/>
          </p:nvSpPr>
          <p:spPr>
            <a:xfrm>
              <a:off x="4353500" y="2949900"/>
              <a:ext cx="10150" cy="10150"/>
            </a:xfrm>
            <a:custGeom>
              <a:rect b="b" l="l" r="r" t="t"/>
              <a:pathLst>
                <a:path extrusionOk="0" h="406" w="406">
                  <a:moveTo>
                    <a:pt x="203" y="0"/>
                  </a:moveTo>
                  <a:cubicBezTo>
                    <a:pt x="96" y="0"/>
                    <a:pt x="1" y="84"/>
                    <a:pt x="1" y="203"/>
                  </a:cubicBezTo>
                  <a:cubicBezTo>
                    <a:pt x="1" y="310"/>
                    <a:pt x="96" y="405"/>
                    <a:pt x="203" y="405"/>
                  </a:cubicBezTo>
                  <a:cubicBezTo>
                    <a:pt x="322" y="405"/>
                    <a:pt x="406" y="310"/>
                    <a:pt x="406" y="203"/>
                  </a:cubicBezTo>
                  <a:cubicBezTo>
                    <a:pt x="406" y="84"/>
                    <a:pt x="322"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7"/>
            <p:cNvSpPr/>
            <p:nvPr/>
          </p:nvSpPr>
          <p:spPr>
            <a:xfrm>
              <a:off x="4812200" y="2201300"/>
              <a:ext cx="10150" cy="10150"/>
            </a:xfrm>
            <a:custGeom>
              <a:rect b="b" l="l" r="r" t="t"/>
              <a:pathLst>
                <a:path extrusionOk="0" h="406" w="406">
                  <a:moveTo>
                    <a:pt x="203" y="0"/>
                  </a:moveTo>
                  <a:cubicBezTo>
                    <a:pt x="84" y="0"/>
                    <a:pt x="0" y="95"/>
                    <a:pt x="0" y="203"/>
                  </a:cubicBezTo>
                  <a:cubicBezTo>
                    <a:pt x="0" y="322"/>
                    <a:pt x="84" y="405"/>
                    <a:pt x="203" y="405"/>
                  </a:cubicBezTo>
                  <a:cubicBezTo>
                    <a:pt x="310" y="405"/>
                    <a:pt x="405" y="322"/>
                    <a:pt x="405" y="203"/>
                  </a:cubicBezTo>
                  <a:cubicBezTo>
                    <a:pt x="405" y="95"/>
                    <a:pt x="310"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7"/>
            <p:cNvSpPr/>
            <p:nvPr/>
          </p:nvSpPr>
          <p:spPr>
            <a:xfrm>
              <a:off x="4504425" y="1305650"/>
              <a:ext cx="10150" cy="10150"/>
            </a:xfrm>
            <a:custGeom>
              <a:rect b="b" l="l" r="r" t="t"/>
              <a:pathLst>
                <a:path extrusionOk="0" h="406" w="406">
                  <a:moveTo>
                    <a:pt x="203" y="0"/>
                  </a:moveTo>
                  <a:cubicBezTo>
                    <a:pt x="96" y="0"/>
                    <a:pt x="0" y="84"/>
                    <a:pt x="0" y="203"/>
                  </a:cubicBezTo>
                  <a:cubicBezTo>
                    <a:pt x="0" y="310"/>
                    <a:pt x="96" y="405"/>
                    <a:pt x="203" y="405"/>
                  </a:cubicBezTo>
                  <a:cubicBezTo>
                    <a:pt x="322" y="405"/>
                    <a:pt x="405" y="310"/>
                    <a:pt x="405" y="203"/>
                  </a:cubicBezTo>
                  <a:cubicBezTo>
                    <a:pt x="405" y="84"/>
                    <a:pt x="322"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7"/>
            <p:cNvSpPr/>
            <p:nvPr/>
          </p:nvSpPr>
          <p:spPr>
            <a:xfrm>
              <a:off x="4806850" y="2770700"/>
              <a:ext cx="10125" cy="10150"/>
            </a:xfrm>
            <a:custGeom>
              <a:rect b="b" l="l" r="r" t="t"/>
              <a:pathLst>
                <a:path extrusionOk="0" h="406" w="405">
                  <a:moveTo>
                    <a:pt x="202" y="1"/>
                  </a:moveTo>
                  <a:cubicBezTo>
                    <a:pt x="95" y="1"/>
                    <a:pt x="0" y="96"/>
                    <a:pt x="0" y="203"/>
                  </a:cubicBezTo>
                  <a:cubicBezTo>
                    <a:pt x="0" y="310"/>
                    <a:pt x="95" y="406"/>
                    <a:pt x="202" y="406"/>
                  </a:cubicBezTo>
                  <a:cubicBezTo>
                    <a:pt x="310" y="406"/>
                    <a:pt x="405" y="310"/>
                    <a:pt x="405" y="203"/>
                  </a:cubicBezTo>
                  <a:cubicBezTo>
                    <a:pt x="405" y="96"/>
                    <a:pt x="310"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7"/>
            <p:cNvSpPr/>
            <p:nvPr/>
          </p:nvSpPr>
          <p:spPr>
            <a:xfrm>
              <a:off x="3792125" y="1695575"/>
              <a:ext cx="10150" cy="9850"/>
            </a:xfrm>
            <a:custGeom>
              <a:rect b="b" l="l" r="r" t="t"/>
              <a:pathLst>
                <a:path extrusionOk="0" h="394" w="406">
                  <a:moveTo>
                    <a:pt x="203" y="1"/>
                  </a:moveTo>
                  <a:cubicBezTo>
                    <a:pt x="84" y="1"/>
                    <a:pt x="1" y="84"/>
                    <a:pt x="1" y="191"/>
                  </a:cubicBezTo>
                  <a:cubicBezTo>
                    <a:pt x="1" y="310"/>
                    <a:pt x="84" y="393"/>
                    <a:pt x="203" y="393"/>
                  </a:cubicBezTo>
                  <a:cubicBezTo>
                    <a:pt x="310" y="393"/>
                    <a:pt x="405" y="310"/>
                    <a:pt x="405" y="191"/>
                  </a:cubicBezTo>
                  <a:cubicBezTo>
                    <a:pt x="405" y="84"/>
                    <a:pt x="310"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7"/>
            <p:cNvSpPr/>
            <p:nvPr/>
          </p:nvSpPr>
          <p:spPr>
            <a:xfrm>
              <a:off x="5205100" y="2717725"/>
              <a:ext cx="10150" cy="10150"/>
            </a:xfrm>
            <a:custGeom>
              <a:rect b="b" l="l" r="r" t="t"/>
              <a:pathLst>
                <a:path extrusionOk="0" h="406" w="406">
                  <a:moveTo>
                    <a:pt x="203" y="1"/>
                  </a:moveTo>
                  <a:cubicBezTo>
                    <a:pt x="96" y="1"/>
                    <a:pt x="1" y="96"/>
                    <a:pt x="1" y="203"/>
                  </a:cubicBezTo>
                  <a:cubicBezTo>
                    <a:pt x="1" y="310"/>
                    <a:pt x="96" y="405"/>
                    <a:pt x="203" y="405"/>
                  </a:cubicBezTo>
                  <a:cubicBezTo>
                    <a:pt x="310" y="405"/>
                    <a:pt x="405" y="310"/>
                    <a:pt x="405" y="203"/>
                  </a:cubicBezTo>
                  <a:cubicBezTo>
                    <a:pt x="405" y="96"/>
                    <a:pt x="310"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7"/>
            <p:cNvSpPr/>
            <p:nvPr/>
          </p:nvSpPr>
          <p:spPr>
            <a:xfrm>
              <a:off x="5414950" y="1390475"/>
              <a:ext cx="10150" cy="10150"/>
            </a:xfrm>
            <a:custGeom>
              <a:rect b="b" l="l" r="r" t="t"/>
              <a:pathLst>
                <a:path extrusionOk="0" h="406" w="406">
                  <a:moveTo>
                    <a:pt x="203" y="1"/>
                  </a:moveTo>
                  <a:cubicBezTo>
                    <a:pt x="84" y="1"/>
                    <a:pt x="1" y="84"/>
                    <a:pt x="1" y="203"/>
                  </a:cubicBezTo>
                  <a:cubicBezTo>
                    <a:pt x="1" y="310"/>
                    <a:pt x="84" y="405"/>
                    <a:pt x="203" y="405"/>
                  </a:cubicBezTo>
                  <a:cubicBezTo>
                    <a:pt x="310" y="405"/>
                    <a:pt x="405" y="310"/>
                    <a:pt x="405" y="203"/>
                  </a:cubicBezTo>
                  <a:cubicBezTo>
                    <a:pt x="405" y="84"/>
                    <a:pt x="310"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7"/>
            <p:cNvSpPr/>
            <p:nvPr/>
          </p:nvSpPr>
          <p:spPr>
            <a:xfrm>
              <a:off x="3293850" y="1842925"/>
              <a:ext cx="10150" cy="10125"/>
            </a:xfrm>
            <a:custGeom>
              <a:rect b="b" l="l" r="r" t="t"/>
              <a:pathLst>
                <a:path extrusionOk="0" h="405" w="406">
                  <a:moveTo>
                    <a:pt x="203" y="0"/>
                  </a:moveTo>
                  <a:cubicBezTo>
                    <a:pt x="96" y="0"/>
                    <a:pt x="1" y="95"/>
                    <a:pt x="1" y="203"/>
                  </a:cubicBezTo>
                  <a:cubicBezTo>
                    <a:pt x="1" y="322"/>
                    <a:pt x="96" y="405"/>
                    <a:pt x="203" y="405"/>
                  </a:cubicBezTo>
                  <a:cubicBezTo>
                    <a:pt x="310" y="405"/>
                    <a:pt x="405" y="322"/>
                    <a:pt x="405" y="203"/>
                  </a:cubicBezTo>
                  <a:cubicBezTo>
                    <a:pt x="405" y="95"/>
                    <a:pt x="310"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7"/>
            <p:cNvSpPr/>
            <p:nvPr/>
          </p:nvSpPr>
          <p:spPr>
            <a:xfrm>
              <a:off x="5635800" y="1861975"/>
              <a:ext cx="10150" cy="10125"/>
            </a:xfrm>
            <a:custGeom>
              <a:rect b="b" l="l" r="r" t="t"/>
              <a:pathLst>
                <a:path extrusionOk="0" h="405" w="406">
                  <a:moveTo>
                    <a:pt x="203" y="0"/>
                  </a:moveTo>
                  <a:cubicBezTo>
                    <a:pt x="96" y="0"/>
                    <a:pt x="1" y="83"/>
                    <a:pt x="1" y="203"/>
                  </a:cubicBezTo>
                  <a:cubicBezTo>
                    <a:pt x="1" y="310"/>
                    <a:pt x="96" y="405"/>
                    <a:pt x="203" y="405"/>
                  </a:cubicBezTo>
                  <a:cubicBezTo>
                    <a:pt x="311" y="405"/>
                    <a:pt x="406" y="310"/>
                    <a:pt x="406" y="203"/>
                  </a:cubicBezTo>
                  <a:cubicBezTo>
                    <a:pt x="406" y="83"/>
                    <a:pt x="311"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7"/>
            <p:cNvSpPr/>
            <p:nvPr/>
          </p:nvSpPr>
          <p:spPr>
            <a:xfrm>
              <a:off x="4051375" y="2352500"/>
              <a:ext cx="10150" cy="10150"/>
            </a:xfrm>
            <a:custGeom>
              <a:rect b="b" l="l" r="r" t="t"/>
              <a:pathLst>
                <a:path extrusionOk="0" h="406" w="406">
                  <a:moveTo>
                    <a:pt x="203" y="1"/>
                  </a:moveTo>
                  <a:cubicBezTo>
                    <a:pt x="96" y="1"/>
                    <a:pt x="1" y="84"/>
                    <a:pt x="1" y="203"/>
                  </a:cubicBezTo>
                  <a:cubicBezTo>
                    <a:pt x="1" y="310"/>
                    <a:pt x="96" y="405"/>
                    <a:pt x="203" y="405"/>
                  </a:cubicBezTo>
                  <a:cubicBezTo>
                    <a:pt x="322" y="405"/>
                    <a:pt x="406" y="310"/>
                    <a:pt x="406" y="203"/>
                  </a:cubicBezTo>
                  <a:cubicBezTo>
                    <a:pt x="406" y="84"/>
                    <a:pt x="322"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7"/>
            <p:cNvSpPr/>
            <p:nvPr/>
          </p:nvSpPr>
          <p:spPr>
            <a:xfrm>
              <a:off x="4256475" y="1841725"/>
              <a:ext cx="10150" cy="10150"/>
            </a:xfrm>
            <a:custGeom>
              <a:rect b="b" l="l" r="r" t="t"/>
              <a:pathLst>
                <a:path extrusionOk="0" h="406" w="406">
                  <a:moveTo>
                    <a:pt x="203" y="1"/>
                  </a:moveTo>
                  <a:cubicBezTo>
                    <a:pt x="96" y="1"/>
                    <a:pt x="0" y="96"/>
                    <a:pt x="0" y="203"/>
                  </a:cubicBezTo>
                  <a:cubicBezTo>
                    <a:pt x="0" y="322"/>
                    <a:pt x="96" y="405"/>
                    <a:pt x="203" y="405"/>
                  </a:cubicBezTo>
                  <a:cubicBezTo>
                    <a:pt x="310" y="405"/>
                    <a:pt x="405" y="322"/>
                    <a:pt x="405" y="203"/>
                  </a:cubicBezTo>
                  <a:cubicBezTo>
                    <a:pt x="405" y="96"/>
                    <a:pt x="310" y="1"/>
                    <a:pt x="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7"/>
            <p:cNvSpPr/>
            <p:nvPr/>
          </p:nvSpPr>
          <p:spPr>
            <a:xfrm>
              <a:off x="3529300" y="4227425"/>
              <a:ext cx="30975" cy="31000"/>
            </a:xfrm>
            <a:custGeom>
              <a:rect b="b" l="l" r="r" t="t"/>
              <a:pathLst>
                <a:path extrusionOk="0" h="1240" w="1239">
                  <a:moveTo>
                    <a:pt x="620" y="1"/>
                  </a:moveTo>
                  <a:cubicBezTo>
                    <a:pt x="274" y="1"/>
                    <a:pt x="0" y="275"/>
                    <a:pt x="0" y="620"/>
                  </a:cubicBezTo>
                  <a:cubicBezTo>
                    <a:pt x="0" y="965"/>
                    <a:pt x="274" y="1239"/>
                    <a:pt x="620" y="1239"/>
                  </a:cubicBezTo>
                  <a:cubicBezTo>
                    <a:pt x="965" y="1239"/>
                    <a:pt x="1239" y="965"/>
                    <a:pt x="1239" y="620"/>
                  </a:cubicBezTo>
                  <a:cubicBezTo>
                    <a:pt x="1239" y="275"/>
                    <a:pt x="965" y="1"/>
                    <a:pt x="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7"/>
            <p:cNvSpPr/>
            <p:nvPr/>
          </p:nvSpPr>
          <p:spPr>
            <a:xfrm>
              <a:off x="3955850" y="1163675"/>
              <a:ext cx="30975" cy="30975"/>
            </a:xfrm>
            <a:custGeom>
              <a:rect b="b" l="l" r="r" t="t"/>
              <a:pathLst>
                <a:path extrusionOk="0" h="1239" w="1239">
                  <a:moveTo>
                    <a:pt x="619" y="0"/>
                  </a:moveTo>
                  <a:cubicBezTo>
                    <a:pt x="274" y="0"/>
                    <a:pt x="0" y="274"/>
                    <a:pt x="0" y="619"/>
                  </a:cubicBezTo>
                  <a:cubicBezTo>
                    <a:pt x="0" y="965"/>
                    <a:pt x="274" y="1238"/>
                    <a:pt x="619" y="1238"/>
                  </a:cubicBezTo>
                  <a:cubicBezTo>
                    <a:pt x="953" y="1238"/>
                    <a:pt x="1238" y="965"/>
                    <a:pt x="1238" y="619"/>
                  </a:cubicBezTo>
                  <a:cubicBezTo>
                    <a:pt x="1238" y="274"/>
                    <a:pt x="953" y="0"/>
                    <a:pt x="6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7"/>
            <p:cNvSpPr/>
            <p:nvPr/>
          </p:nvSpPr>
          <p:spPr>
            <a:xfrm>
              <a:off x="3852850" y="1982525"/>
              <a:ext cx="30975" cy="30975"/>
            </a:xfrm>
            <a:custGeom>
              <a:rect b="b" l="l" r="r" t="t"/>
              <a:pathLst>
                <a:path extrusionOk="0" h="1239" w="1239">
                  <a:moveTo>
                    <a:pt x="620" y="0"/>
                  </a:moveTo>
                  <a:cubicBezTo>
                    <a:pt x="286" y="0"/>
                    <a:pt x="1" y="286"/>
                    <a:pt x="1" y="619"/>
                  </a:cubicBezTo>
                  <a:cubicBezTo>
                    <a:pt x="1" y="965"/>
                    <a:pt x="286" y="1238"/>
                    <a:pt x="620" y="1238"/>
                  </a:cubicBezTo>
                  <a:cubicBezTo>
                    <a:pt x="965" y="1238"/>
                    <a:pt x="1239" y="965"/>
                    <a:pt x="1239" y="619"/>
                  </a:cubicBezTo>
                  <a:cubicBezTo>
                    <a:pt x="1239" y="286"/>
                    <a:pt x="965" y="0"/>
                    <a:pt x="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7"/>
            <p:cNvSpPr/>
            <p:nvPr/>
          </p:nvSpPr>
          <p:spPr>
            <a:xfrm>
              <a:off x="4774100" y="2081925"/>
              <a:ext cx="30975" cy="31275"/>
            </a:xfrm>
            <a:custGeom>
              <a:rect b="b" l="l" r="r" t="t"/>
              <a:pathLst>
                <a:path extrusionOk="0" h="1251" w="1239">
                  <a:moveTo>
                    <a:pt x="619" y="1"/>
                  </a:moveTo>
                  <a:cubicBezTo>
                    <a:pt x="274" y="1"/>
                    <a:pt x="0" y="287"/>
                    <a:pt x="0" y="632"/>
                  </a:cubicBezTo>
                  <a:cubicBezTo>
                    <a:pt x="0" y="965"/>
                    <a:pt x="274" y="1251"/>
                    <a:pt x="619" y="1251"/>
                  </a:cubicBezTo>
                  <a:cubicBezTo>
                    <a:pt x="953" y="1251"/>
                    <a:pt x="1239" y="965"/>
                    <a:pt x="1239" y="632"/>
                  </a:cubicBezTo>
                  <a:cubicBezTo>
                    <a:pt x="1239" y="287"/>
                    <a:pt x="953" y="1"/>
                    <a:pt x="6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7"/>
            <p:cNvSpPr/>
            <p:nvPr/>
          </p:nvSpPr>
          <p:spPr>
            <a:xfrm>
              <a:off x="3356350" y="3534200"/>
              <a:ext cx="31000" cy="30975"/>
            </a:xfrm>
            <a:custGeom>
              <a:rect b="b" l="l" r="r" t="t"/>
              <a:pathLst>
                <a:path extrusionOk="0" h="1239" w="1240">
                  <a:moveTo>
                    <a:pt x="620" y="0"/>
                  </a:moveTo>
                  <a:cubicBezTo>
                    <a:pt x="275" y="0"/>
                    <a:pt x="1" y="274"/>
                    <a:pt x="1" y="619"/>
                  </a:cubicBezTo>
                  <a:cubicBezTo>
                    <a:pt x="1" y="965"/>
                    <a:pt x="275" y="1239"/>
                    <a:pt x="620" y="1239"/>
                  </a:cubicBezTo>
                  <a:cubicBezTo>
                    <a:pt x="965" y="1239"/>
                    <a:pt x="1239" y="965"/>
                    <a:pt x="1239" y="619"/>
                  </a:cubicBezTo>
                  <a:cubicBezTo>
                    <a:pt x="1239" y="274"/>
                    <a:pt x="965" y="0"/>
                    <a:pt x="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7" name="Google Shape;387;p47"/>
          <p:cNvCxnSpPr/>
          <p:nvPr/>
        </p:nvCxnSpPr>
        <p:spPr>
          <a:xfrm flipH="1">
            <a:off x="2934900" y="4597925"/>
            <a:ext cx="1408500" cy="30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62"/>
                                        </p:tgtEl>
                                        <p:attrNameLst>
                                          <p:attrName>style.visibility</p:attrName>
                                        </p:attrNameLst>
                                      </p:cBhvr>
                                      <p:to>
                                        <p:strVal val="visible"/>
                                      </p:to>
                                    </p:set>
                                    <p:anim calcmode="lin" valueType="num">
                                      <p:cBhvr additive="base">
                                        <p:cTn dur="1000"/>
                                        <p:tgtEl>
                                          <p:spTgt spid="262"/>
                                        </p:tgtEl>
                                        <p:attrNameLst>
                                          <p:attrName>ppt_w</p:attrName>
                                        </p:attrNameLst>
                                      </p:cBhvr>
                                      <p:tavLst>
                                        <p:tav fmla="" tm="0">
                                          <p:val>
                                            <p:strVal val="0"/>
                                          </p:val>
                                        </p:tav>
                                        <p:tav fmla="" tm="100000">
                                          <p:val>
                                            <p:strVal val="#ppt_w"/>
                                          </p:val>
                                        </p:tav>
                                      </p:tavLst>
                                    </p:anim>
                                    <p:anim calcmode="lin" valueType="num">
                                      <p:cBhvr additive="base">
                                        <p:cTn dur="1000"/>
                                        <p:tgtEl>
                                          <p:spTgt spid="262"/>
                                        </p:tgtEl>
                                        <p:attrNameLst>
                                          <p:attrName>ppt_h</p:attrName>
                                        </p:attrNameLst>
                                      </p:cBhvr>
                                      <p:tavLst>
                                        <p:tav fmla="" tm="0">
                                          <p:val>
                                            <p:strVal val="0"/>
                                          </p:val>
                                        </p:tav>
                                        <p:tav fmla="" tm="100000">
                                          <p:val>
                                            <p:strVal val="#ppt_h"/>
                                          </p:val>
                                        </p:tav>
                                      </p:tavLst>
                                    </p:anim>
                                  </p:childTnLst>
                                </p:cTn>
                              </p:par>
                              <p:par>
                                <p:cTn fill="hold" nodeType="withEffect" presetClass="entr" presetID="2" presetSubtype="1">
                                  <p:stCondLst>
                                    <p:cond delay="0"/>
                                  </p:stCondLst>
                                  <p:childTnLst>
                                    <p:set>
                                      <p:cBhvr>
                                        <p:cTn dur="1" fill="hold">
                                          <p:stCondLst>
                                            <p:cond delay="0"/>
                                          </p:stCondLst>
                                        </p:cTn>
                                        <p:tgtEl>
                                          <p:spTgt spid="261"/>
                                        </p:tgtEl>
                                        <p:attrNameLst>
                                          <p:attrName>style.visibility</p:attrName>
                                        </p:attrNameLst>
                                      </p:cBhvr>
                                      <p:to>
                                        <p:strVal val="visible"/>
                                      </p:to>
                                    </p:set>
                                    <p:anim calcmode="lin" valueType="num">
                                      <p:cBhvr additive="base">
                                        <p:cTn dur="1000"/>
                                        <p:tgtEl>
                                          <p:spTgt spid="26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1" name="Shape 391"/>
        <p:cNvGrpSpPr/>
        <p:nvPr/>
      </p:nvGrpSpPr>
      <p:grpSpPr>
        <a:xfrm>
          <a:off x="0" y="0"/>
          <a:ext cx="0" cy="0"/>
          <a:chOff x="0" y="0"/>
          <a:chExt cx="0" cy="0"/>
        </a:xfrm>
      </p:grpSpPr>
      <p:sp>
        <p:nvSpPr>
          <p:cNvPr id="392" name="Google Shape;392;p48"/>
          <p:cNvSpPr txBox="1"/>
          <p:nvPr>
            <p:ph type="title"/>
          </p:nvPr>
        </p:nvSpPr>
        <p:spPr>
          <a:xfrm>
            <a:off x="225500" y="1385975"/>
            <a:ext cx="3868500" cy="235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Agent Governance </a:t>
            </a:r>
            <a:r>
              <a:rPr lang="en"/>
              <a:t>Evolution </a:t>
            </a:r>
            <a:endParaRPr/>
          </a:p>
        </p:txBody>
      </p:sp>
      <p:cxnSp>
        <p:nvCxnSpPr>
          <p:cNvPr id="393" name="Google Shape;393;p48"/>
          <p:cNvCxnSpPr/>
          <p:nvPr/>
        </p:nvCxnSpPr>
        <p:spPr>
          <a:xfrm>
            <a:off x="6151750" y="630600"/>
            <a:ext cx="0" cy="3882300"/>
          </a:xfrm>
          <a:prstGeom prst="straightConnector1">
            <a:avLst/>
          </a:prstGeom>
          <a:noFill/>
          <a:ln cap="flat" cmpd="sng" w="19050">
            <a:solidFill>
              <a:schemeClr val="lt2"/>
            </a:solidFill>
            <a:prstDash val="solid"/>
            <a:round/>
            <a:headEnd len="med" w="med" type="oval"/>
            <a:tailEnd len="med" w="med" type="oval"/>
          </a:ln>
        </p:spPr>
      </p:cxnSp>
      <p:sp>
        <p:nvSpPr>
          <p:cNvPr id="394" name="Google Shape;394;p48"/>
          <p:cNvSpPr txBox="1"/>
          <p:nvPr/>
        </p:nvSpPr>
        <p:spPr>
          <a:xfrm>
            <a:off x="3983775" y="11478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OpenAI announces collaboration with Sourcegraph and Google on guidelines</a:t>
            </a:r>
            <a:endParaRPr>
              <a:solidFill>
                <a:schemeClr val="lt2"/>
              </a:solidFill>
              <a:latin typeface="Fira Sans Condensed Light"/>
              <a:ea typeface="Fira Sans Condensed Light"/>
              <a:cs typeface="Fira Sans Condensed Light"/>
              <a:sym typeface="Fira Sans Condensed Light"/>
            </a:endParaRPr>
          </a:p>
        </p:txBody>
      </p:sp>
      <p:sp>
        <p:nvSpPr>
          <p:cNvPr id="395" name="Google Shape;395;p48"/>
          <p:cNvSpPr txBox="1"/>
          <p:nvPr/>
        </p:nvSpPr>
        <p:spPr>
          <a:xfrm>
            <a:off x="6256025" y="1147850"/>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lt2"/>
                </a:solidFill>
                <a:latin typeface="Rajdhani"/>
                <a:ea typeface="Rajdhani"/>
                <a:cs typeface="Rajdhani"/>
                <a:sym typeface="Rajdhani"/>
              </a:rPr>
              <a:t>2016</a:t>
            </a:r>
            <a:endParaRPr b="1" sz="2400">
              <a:solidFill>
                <a:schemeClr val="lt2"/>
              </a:solidFill>
              <a:latin typeface="Rajdhani"/>
              <a:ea typeface="Rajdhani"/>
              <a:cs typeface="Rajdhani"/>
              <a:sym typeface="Rajdhani"/>
            </a:endParaRPr>
          </a:p>
        </p:txBody>
      </p:sp>
      <p:sp>
        <p:nvSpPr>
          <p:cNvPr id="396" name="Google Shape;396;p48"/>
          <p:cNvSpPr txBox="1"/>
          <p:nvPr/>
        </p:nvSpPr>
        <p:spPr>
          <a:xfrm>
            <a:off x="6256025" y="1888950"/>
            <a:ext cx="2063700" cy="626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Fragmented formats for guiding coding agents </a:t>
            </a:r>
            <a:endParaRPr>
              <a:solidFill>
                <a:schemeClr val="lt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chemeClr val="lt2"/>
              </a:solidFill>
              <a:latin typeface="Fira Sans Condensed Light"/>
              <a:ea typeface="Fira Sans Condensed Light"/>
              <a:cs typeface="Fira Sans Condensed Light"/>
              <a:sym typeface="Fira Sans Condensed Light"/>
            </a:endParaRPr>
          </a:p>
        </p:txBody>
      </p:sp>
      <p:sp>
        <p:nvSpPr>
          <p:cNvPr id="397" name="Google Shape;397;p48"/>
          <p:cNvSpPr txBox="1"/>
          <p:nvPr/>
        </p:nvSpPr>
        <p:spPr>
          <a:xfrm>
            <a:off x="3983775" y="26281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The </a:t>
            </a:r>
            <a:r>
              <a:rPr lang="en" u="sng">
                <a:solidFill>
                  <a:schemeClr val="hlink"/>
                </a:solidFill>
                <a:latin typeface="Fira Sans Condensed Light"/>
                <a:ea typeface="Fira Sans Condensed Light"/>
                <a:cs typeface="Fira Sans Condensed Light"/>
                <a:sym typeface="Fira Sans Condensed Light"/>
                <a:hlinkClick r:id="rId4"/>
              </a:rPr>
              <a:t>AGENTS.md</a:t>
            </a:r>
            <a:r>
              <a:rPr lang="en">
                <a:solidFill>
                  <a:schemeClr val="lt2"/>
                </a:solidFill>
                <a:latin typeface="Fira Sans Condensed Light"/>
                <a:ea typeface="Fira Sans Condensed Light"/>
                <a:cs typeface="Fira Sans Condensed Light"/>
                <a:sym typeface="Fira Sans Condensed Light"/>
              </a:rPr>
              <a:t> specification </a:t>
            </a:r>
            <a:r>
              <a:rPr lang="en">
                <a:solidFill>
                  <a:schemeClr val="lt2"/>
                </a:solidFill>
                <a:latin typeface="Fira Sans Condensed Light"/>
                <a:ea typeface="Fira Sans Condensed Light"/>
                <a:cs typeface="Fira Sans Condensed Light"/>
                <a:sym typeface="Fira Sans Condensed Light"/>
              </a:rPr>
              <a:t>emerged and rapidly spread</a:t>
            </a:r>
            <a:endParaRPr>
              <a:solidFill>
                <a:schemeClr val="lt2"/>
              </a:solidFill>
              <a:latin typeface="Fira Sans Condensed Light"/>
              <a:ea typeface="Fira Sans Condensed Light"/>
              <a:cs typeface="Fira Sans Condensed Light"/>
              <a:sym typeface="Fira Sans Condensed Light"/>
            </a:endParaRPr>
          </a:p>
        </p:txBody>
      </p:sp>
      <p:sp>
        <p:nvSpPr>
          <p:cNvPr id="398" name="Google Shape;398;p48"/>
          <p:cNvSpPr txBox="1"/>
          <p:nvPr/>
        </p:nvSpPr>
        <p:spPr>
          <a:xfrm>
            <a:off x="6256025" y="336730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u="sng">
                <a:solidFill>
                  <a:schemeClr val="hlink"/>
                </a:solidFill>
                <a:latin typeface="Fira Sans Condensed Light"/>
                <a:ea typeface="Fira Sans Condensed Light"/>
                <a:cs typeface="Fira Sans Condensed Light"/>
                <a:sym typeface="Fira Sans Condensed Light"/>
                <a:hlinkClick r:id="rId5"/>
              </a:rPr>
              <a:t>AGENTS.md</a:t>
            </a:r>
            <a:r>
              <a:rPr lang="en">
                <a:solidFill>
                  <a:schemeClr val="lt2"/>
                </a:solidFill>
                <a:latin typeface="Fira Sans Condensed Light"/>
                <a:ea typeface="Fira Sans Condensed Light"/>
                <a:cs typeface="Fira Sans Condensed Light"/>
                <a:sym typeface="Fira Sans Condensed Light"/>
              </a:rPr>
              <a:t> recognized as standard</a:t>
            </a:r>
            <a:endParaRPr>
              <a:solidFill>
                <a:schemeClr val="lt2"/>
              </a:solidFill>
              <a:latin typeface="Fira Sans Condensed Light"/>
              <a:ea typeface="Fira Sans Condensed Light"/>
              <a:cs typeface="Fira Sans Condensed Light"/>
              <a:sym typeface="Fira Sans Condensed Light"/>
            </a:endParaRPr>
          </a:p>
        </p:txBody>
      </p:sp>
      <p:sp>
        <p:nvSpPr>
          <p:cNvPr id="399" name="Google Shape;399;p48"/>
          <p:cNvSpPr txBox="1"/>
          <p:nvPr/>
        </p:nvSpPr>
        <p:spPr>
          <a:xfrm>
            <a:off x="3983775" y="18889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chemeClr val="lt2"/>
                </a:solidFill>
                <a:latin typeface="Rajdhani"/>
                <a:ea typeface="Rajdhani"/>
                <a:cs typeface="Rajdhani"/>
                <a:sym typeface="Rajdhani"/>
              </a:rPr>
              <a:t>2016 - 2024</a:t>
            </a:r>
            <a:endParaRPr b="1" sz="2400">
              <a:solidFill>
                <a:schemeClr val="lt2"/>
              </a:solidFill>
              <a:latin typeface="Rajdhani"/>
              <a:ea typeface="Rajdhani"/>
              <a:cs typeface="Rajdhani"/>
              <a:sym typeface="Rajdhani"/>
            </a:endParaRPr>
          </a:p>
        </p:txBody>
      </p:sp>
      <p:sp>
        <p:nvSpPr>
          <p:cNvPr id="400" name="Google Shape;400;p48"/>
          <p:cNvSpPr txBox="1"/>
          <p:nvPr/>
        </p:nvSpPr>
        <p:spPr>
          <a:xfrm>
            <a:off x="6256025" y="2628125"/>
            <a:ext cx="2228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lt2"/>
                </a:solidFill>
                <a:latin typeface="Rajdhani"/>
                <a:ea typeface="Rajdhani"/>
                <a:cs typeface="Rajdhani"/>
                <a:sym typeface="Rajdhani"/>
              </a:rPr>
              <a:t>2025</a:t>
            </a:r>
            <a:endParaRPr b="1" sz="2400">
              <a:solidFill>
                <a:schemeClr val="lt2"/>
              </a:solidFill>
              <a:latin typeface="Rajdhani"/>
              <a:ea typeface="Rajdhani"/>
              <a:cs typeface="Rajdhani"/>
              <a:sym typeface="Rajdhani"/>
            </a:endParaRPr>
          </a:p>
        </p:txBody>
      </p:sp>
      <p:sp>
        <p:nvSpPr>
          <p:cNvPr id="401" name="Google Shape;401;p48"/>
          <p:cNvSpPr txBox="1"/>
          <p:nvPr/>
        </p:nvSpPr>
        <p:spPr>
          <a:xfrm>
            <a:off x="3983775" y="33692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chemeClr val="lt2"/>
                </a:solidFill>
                <a:latin typeface="Rajdhani"/>
                <a:ea typeface="Rajdhani"/>
                <a:cs typeface="Rajdhani"/>
                <a:sym typeface="Rajdhani"/>
              </a:rPr>
              <a:t>2026</a:t>
            </a:r>
            <a:endParaRPr b="1" sz="2400">
              <a:solidFill>
                <a:schemeClr val="lt2"/>
              </a:solidFill>
              <a:latin typeface="Rajdhani"/>
              <a:ea typeface="Rajdhani"/>
              <a:cs typeface="Rajdhani"/>
              <a:sym typeface="Rajdhani"/>
            </a:endParaRPr>
          </a:p>
        </p:txBody>
      </p:sp>
      <p:cxnSp>
        <p:nvCxnSpPr>
          <p:cNvPr id="402" name="Google Shape;402;p48"/>
          <p:cNvCxnSpPr>
            <a:stCxn id="394" idx="3"/>
            <a:endCxn id="395" idx="1"/>
          </p:cNvCxnSpPr>
          <p:nvPr/>
        </p:nvCxnSpPr>
        <p:spPr>
          <a:xfrm>
            <a:off x="6047475" y="1461050"/>
            <a:ext cx="208500" cy="0"/>
          </a:xfrm>
          <a:prstGeom prst="straightConnector1">
            <a:avLst/>
          </a:prstGeom>
          <a:noFill/>
          <a:ln cap="flat" cmpd="sng" w="19050">
            <a:solidFill>
              <a:schemeClr val="lt2"/>
            </a:solidFill>
            <a:prstDash val="solid"/>
            <a:round/>
            <a:headEnd len="med" w="med" type="none"/>
            <a:tailEnd len="med" w="med" type="none"/>
          </a:ln>
        </p:spPr>
      </p:cxnSp>
      <p:cxnSp>
        <p:nvCxnSpPr>
          <p:cNvPr id="403" name="Google Shape;403;p48"/>
          <p:cNvCxnSpPr>
            <a:stCxn id="399" idx="3"/>
            <a:endCxn id="396" idx="1"/>
          </p:cNvCxnSpPr>
          <p:nvPr/>
        </p:nvCxnSpPr>
        <p:spPr>
          <a:xfrm>
            <a:off x="6047475" y="2202150"/>
            <a:ext cx="208500" cy="0"/>
          </a:xfrm>
          <a:prstGeom prst="straightConnector1">
            <a:avLst/>
          </a:prstGeom>
          <a:noFill/>
          <a:ln cap="flat" cmpd="sng" w="19050">
            <a:solidFill>
              <a:schemeClr val="lt2"/>
            </a:solidFill>
            <a:prstDash val="solid"/>
            <a:round/>
            <a:headEnd len="med" w="med" type="none"/>
            <a:tailEnd len="med" w="med" type="none"/>
          </a:ln>
        </p:spPr>
      </p:cxnSp>
      <p:cxnSp>
        <p:nvCxnSpPr>
          <p:cNvPr id="404" name="Google Shape;404;p48"/>
          <p:cNvCxnSpPr>
            <a:stCxn id="397" idx="3"/>
            <a:endCxn id="400" idx="1"/>
          </p:cNvCxnSpPr>
          <p:nvPr/>
        </p:nvCxnSpPr>
        <p:spPr>
          <a:xfrm>
            <a:off x="6047475" y="2941325"/>
            <a:ext cx="208500" cy="0"/>
          </a:xfrm>
          <a:prstGeom prst="straightConnector1">
            <a:avLst/>
          </a:prstGeom>
          <a:noFill/>
          <a:ln cap="flat" cmpd="sng" w="19050">
            <a:solidFill>
              <a:schemeClr val="lt2"/>
            </a:solidFill>
            <a:prstDash val="solid"/>
            <a:round/>
            <a:headEnd len="med" w="med" type="none"/>
            <a:tailEnd len="med" w="med" type="none"/>
          </a:ln>
        </p:spPr>
      </p:cxnSp>
      <p:cxnSp>
        <p:nvCxnSpPr>
          <p:cNvPr id="405" name="Google Shape;405;p48"/>
          <p:cNvCxnSpPr>
            <a:stCxn id="401" idx="3"/>
            <a:endCxn id="398" idx="1"/>
          </p:cNvCxnSpPr>
          <p:nvPr/>
        </p:nvCxnSpPr>
        <p:spPr>
          <a:xfrm flipH="1" rot="10800000">
            <a:off x="6047475" y="3680625"/>
            <a:ext cx="208500" cy="180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92"/>
                                        </p:tgtEl>
                                        <p:attrNameLst>
                                          <p:attrName>style.visibility</p:attrName>
                                        </p:attrNameLst>
                                      </p:cBhvr>
                                      <p:to>
                                        <p:strVal val="visible"/>
                                      </p:to>
                                    </p:set>
                                    <p:anim calcmode="lin" valueType="num">
                                      <p:cBhvr additive="base">
                                        <p:cTn dur="1000"/>
                                        <p:tgtEl>
                                          <p:spTgt spid="39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395"/>
                                        </p:tgtEl>
                                        <p:attrNameLst>
                                          <p:attrName>style.visibility</p:attrName>
                                        </p:attrNameLst>
                                      </p:cBhvr>
                                      <p:to>
                                        <p:strVal val="visible"/>
                                      </p:to>
                                    </p:set>
                                    <p:anim calcmode="lin" valueType="num">
                                      <p:cBhvr additive="base">
                                        <p:cTn dur="1000"/>
                                        <p:tgtEl>
                                          <p:spTgt spid="395"/>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399"/>
                                        </p:tgtEl>
                                        <p:attrNameLst>
                                          <p:attrName>style.visibility</p:attrName>
                                        </p:attrNameLst>
                                      </p:cBhvr>
                                      <p:to>
                                        <p:strVal val="visible"/>
                                      </p:to>
                                    </p:set>
                                    <p:anim calcmode="lin" valueType="num">
                                      <p:cBhvr additive="base">
                                        <p:cTn dur="1000"/>
                                        <p:tgtEl>
                                          <p:spTgt spid="399"/>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2">
                                  <p:stCondLst>
                                    <p:cond delay="0"/>
                                  </p:stCondLst>
                                  <p:childTnLst>
                                    <p:set>
                                      <p:cBhvr>
                                        <p:cTn dur="1" fill="hold">
                                          <p:stCondLst>
                                            <p:cond delay="0"/>
                                          </p:stCondLst>
                                        </p:cTn>
                                        <p:tgtEl>
                                          <p:spTgt spid="400"/>
                                        </p:tgtEl>
                                        <p:attrNameLst>
                                          <p:attrName>style.visibility</p:attrName>
                                        </p:attrNameLst>
                                      </p:cBhvr>
                                      <p:to>
                                        <p:strVal val="visible"/>
                                      </p:to>
                                    </p:set>
                                    <p:anim calcmode="lin" valueType="num">
                                      <p:cBhvr additive="base">
                                        <p:cTn dur="1000"/>
                                        <p:tgtEl>
                                          <p:spTgt spid="400"/>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8">
                                  <p:stCondLst>
                                    <p:cond delay="0"/>
                                  </p:stCondLst>
                                  <p:childTnLst>
                                    <p:set>
                                      <p:cBhvr>
                                        <p:cTn dur="1" fill="hold">
                                          <p:stCondLst>
                                            <p:cond delay="0"/>
                                          </p:stCondLst>
                                        </p:cTn>
                                        <p:tgtEl>
                                          <p:spTgt spid="401"/>
                                        </p:tgtEl>
                                        <p:attrNameLst>
                                          <p:attrName>style.visibility</p:attrName>
                                        </p:attrNameLst>
                                      </p:cBhvr>
                                      <p:to>
                                        <p:strVal val="visible"/>
                                      </p:to>
                                    </p:set>
                                    <p:anim calcmode="lin" valueType="num">
                                      <p:cBhvr additive="base">
                                        <p:cTn dur="1000"/>
                                        <p:tgtEl>
                                          <p:spTgt spid="40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9" name="Shape 409"/>
        <p:cNvGrpSpPr/>
        <p:nvPr/>
      </p:nvGrpSpPr>
      <p:grpSpPr>
        <a:xfrm>
          <a:off x="0" y="0"/>
          <a:ext cx="0" cy="0"/>
          <a:chOff x="0" y="0"/>
          <a:chExt cx="0" cy="0"/>
        </a:xfrm>
      </p:grpSpPr>
      <p:sp>
        <p:nvSpPr>
          <p:cNvPr id="410" name="Google Shape;410;p49"/>
          <p:cNvSpPr txBox="1"/>
          <p:nvPr>
            <p:ph idx="6" type="title"/>
          </p:nvPr>
        </p:nvSpPr>
        <p:spPr>
          <a:xfrm>
            <a:off x="7200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an </a:t>
            </a:r>
            <a:r>
              <a:rPr lang="en" u="sng">
                <a:solidFill>
                  <a:schemeClr val="hlink"/>
                </a:solidFill>
                <a:hlinkClick r:id="rId4"/>
              </a:rPr>
              <a:t>AGENTS.md</a:t>
            </a:r>
            <a:r>
              <a:rPr lang="en"/>
              <a:t> File?</a:t>
            </a:r>
            <a:endParaRPr/>
          </a:p>
        </p:txBody>
      </p:sp>
      <p:sp>
        <p:nvSpPr>
          <p:cNvPr id="411" name="Google Shape;411;p49"/>
          <p:cNvSpPr txBox="1"/>
          <p:nvPr>
            <p:ph idx="1" type="subTitle"/>
          </p:nvPr>
        </p:nvSpPr>
        <p:spPr>
          <a:xfrm>
            <a:off x="720000" y="221467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Gives agents a clear and predictable place for instructions</a:t>
            </a:r>
            <a:endParaRPr/>
          </a:p>
        </p:txBody>
      </p:sp>
      <p:sp>
        <p:nvSpPr>
          <p:cNvPr id="412" name="Google Shape;412;p49"/>
          <p:cNvSpPr txBox="1"/>
          <p:nvPr>
            <p:ph idx="2" type="subTitle"/>
          </p:nvPr>
        </p:nvSpPr>
        <p:spPr>
          <a:xfrm>
            <a:off x="6362450" y="221467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Provides precise, agent-focused guidelines</a:t>
            </a:r>
            <a:endParaRPr/>
          </a:p>
        </p:txBody>
      </p:sp>
      <p:sp>
        <p:nvSpPr>
          <p:cNvPr id="413" name="Google Shape;413;p49"/>
          <p:cNvSpPr txBox="1"/>
          <p:nvPr>
            <p:ph idx="3" type="subTitle"/>
          </p:nvPr>
        </p:nvSpPr>
        <p:spPr>
          <a:xfrm>
            <a:off x="3541212" y="221467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Keeps READMEs concise and focused on human contributors</a:t>
            </a:r>
            <a:endParaRPr/>
          </a:p>
        </p:txBody>
      </p:sp>
      <p:cxnSp>
        <p:nvCxnSpPr>
          <p:cNvPr id="414" name="Google Shape;414;p49"/>
          <p:cNvCxnSpPr>
            <a:stCxn id="411" idx="2"/>
            <a:endCxn id="415" idx="0"/>
          </p:cNvCxnSpPr>
          <p:nvPr/>
        </p:nvCxnSpPr>
        <p:spPr>
          <a:xfrm>
            <a:off x="1750350" y="3186675"/>
            <a:ext cx="0" cy="408600"/>
          </a:xfrm>
          <a:prstGeom prst="straightConnector1">
            <a:avLst/>
          </a:prstGeom>
          <a:noFill/>
          <a:ln cap="flat" cmpd="sng" w="19050">
            <a:solidFill>
              <a:schemeClr val="lt2"/>
            </a:solidFill>
            <a:prstDash val="solid"/>
            <a:round/>
            <a:headEnd len="med" w="med" type="oval"/>
            <a:tailEnd len="med" w="med" type="oval"/>
          </a:ln>
        </p:spPr>
      </p:cxnSp>
      <p:cxnSp>
        <p:nvCxnSpPr>
          <p:cNvPr id="416" name="Google Shape;416;p49"/>
          <p:cNvCxnSpPr>
            <a:stCxn id="417" idx="0"/>
            <a:endCxn id="413" idx="2"/>
          </p:cNvCxnSpPr>
          <p:nvPr/>
        </p:nvCxnSpPr>
        <p:spPr>
          <a:xfrm rot="10800000">
            <a:off x="4571562" y="3186675"/>
            <a:ext cx="0" cy="408600"/>
          </a:xfrm>
          <a:prstGeom prst="straightConnector1">
            <a:avLst/>
          </a:prstGeom>
          <a:noFill/>
          <a:ln cap="flat" cmpd="sng" w="19050">
            <a:solidFill>
              <a:schemeClr val="lt2"/>
            </a:solidFill>
            <a:prstDash val="solid"/>
            <a:round/>
            <a:headEnd len="med" w="med" type="oval"/>
            <a:tailEnd len="med" w="med" type="oval"/>
          </a:ln>
        </p:spPr>
      </p:cxnSp>
      <p:cxnSp>
        <p:nvCxnSpPr>
          <p:cNvPr id="418" name="Google Shape;418;p49"/>
          <p:cNvCxnSpPr>
            <a:stCxn id="419" idx="0"/>
            <a:endCxn id="412" idx="2"/>
          </p:cNvCxnSpPr>
          <p:nvPr/>
        </p:nvCxnSpPr>
        <p:spPr>
          <a:xfrm rot="10800000">
            <a:off x="7392800" y="3186675"/>
            <a:ext cx="0" cy="408600"/>
          </a:xfrm>
          <a:prstGeom prst="straightConnector1">
            <a:avLst/>
          </a:prstGeom>
          <a:noFill/>
          <a:ln cap="flat" cmpd="sng" w="19050">
            <a:solidFill>
              <a:schemeClr val="lt2"/>
            </a:solidFill>
            <a:prstDash val="solid"/>
            <a:round/>
            <a:headEnd len="med" w="med" type="oval"/>
            <a:tailEnd len="med" w="med" type="oval"/>
          </a:ln>
        </p:spPr>
      </p:cxnSp>
      <p:grpSp>
        <p:nvGrpSpPr>
          <p:cNvPr id="420" name="Google Shape;420;p49"/>
          <p:cNvGrpSpPr/>
          <p:nvPr/>
        </p:nvGrpSpPr>
        <p:grpSpPr>
          <a:xfrm>
            <a:off x="1327192" y="3787306"/>
            <a:ext cx="846319" cy="846554"/>
            <a:chOff x="1181650" y="238125"/>
            <a:chExt cx="5237125" cy="5219200"/>
          </a:xfrm>
        </p:grpSpPr>
        <p:sp>
          <p:nvSpPr>
            <p:cNvPr id="421" name="Google Shape;421;p49"/>
            <p:cNvSpPr/>
            <p:nvPr/>
          </p:nvSpPr>
          <p:spPr>
            <a:xfrm>
              <a:off x="1186525" y="4118250"/>
              <a:ext cx="1600050" cy="495025"/>
            </a:xfrm>
            <a:custGeom>
              <a:rect b="b" l="l" r="r" t="t"/>
              <a:pathLst>
                <a:path extrusionOk="0" h="19801" w="64002">
                  <a:moveTo>
                    <a:pt x="54835" y="6100"/>
                  </a:moveTo>
                  <a:cubicBezTo>
                    <a:pt x="56499" y="6100"/>
                    <a:pt x="57869" y="7503"/>
                    <a:pt x="57869" y="9166"/>
                  </a:cubicBezTo>
                  <a:cubicBezTo>
                    <a:pt x="57869" y="10863"/>
                    <a:pt x="56499" y="12233"/>
                    <a:pt x="54835" y="12233"/>
                  </a:cubicBezTo>
                  <a:cubicBezTo>
                    <a:pt x="53139" y="12233"/>
                    <a:pt x="51801" y="10863"/>
                    <a:pt x="51801" y="9166"/>
                  </a:cubicBezTo>
                  <a:cubicBezTo>
                    <a:pt x="51801" y="7503"/>
                    <a:pt x="53139" y="6100"/>
                    <a:pt x="54835" y="6100"/>
                  </a:cubicBezTo>
                  <a:close/>
                  <a:moveTo>
                    <a:pt x="54835" y="0"/>
                  </a:moveTo>
                  <a:cubicBezTo>
                    <a:pt x="50855" y="0"/>
                    <a:pt x="47463" y="2545"/>
                    <a:pt x="46191" y="6133"/>
                  </a:cubicBezTo>
                  <a:lnTo>
                    <a:pt x="12429" y="6133"/>
                  </a:lnTo>
                  <a:cubicBezTo>
                    <a:pt x="11711" y="6133"/>
                    <a:pt x="10994" y="6361"/>
                    <a:pt x="10439" y="6850"/>
                  </a:cubicBezTo>
                  <a:lnTo>
                    <a:pt x="1469" y="14386"/>
                  </a:lnTo>
                  <a:cubicBezTo>
                    <a:pt x="164" y="15495"/>
                    <a:pt x="1" y="17419"/>
                    <a:pt x="1077" y="18691"/>
                  </a:cubicBezTo>
                  <a:cubicBezTo>
                    <a:pt x="1697" y="19442"/>
                    <a:pt x="2545" y="19801"/>
                    <a:pt x="3426" y="19801"/>
                  </a:cubicBezTo>
                  <a:cubicBezTo>
                    <a:pt x="4111" y="19801"/>
                    <a:pt x="4829" y="19572"/>
                    <a:pt x="5383" y="19083"/>
                  </a:cubicBezTo>
                  <a:lnTo>
                    <a:pt x="13538" y="12233"/>
                  </a:lnTo>
                  <a:lnTo>
                    <a:pt x="46191" y="12233"/>
                  </a:lnTo>
                  <a:cubicBezTo>
                    <a:pt x="47463" y="15788"/>
                    <a:pt x="50855" y="18365"/>
                    <a:pt x="54835" y="18365"/>
                  </a:cubicBezTo>
                  <a:cubicBezTo>
                    <a:pt x="59891" y="18365"/>
                    <a:pt x="64001" y="14255"/>
                    <a:pt x="64001" y="9166"/>
                  </a:cubicBezTo>
                  <a:cubicBezTo>
                    <a:pt x="64001" y="4110"/>
                    <a:pt x="59891" y="0"/>
                    <a:pt x="54835"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2" name="Google Shape;422;p49"/>
            <p:cNvSpPr/>
            <p:nvPr/>
          </p:nvSpPr>
          <p:spPr>
            <a:xfrm>
              <a:off x="1181650" y="1377700"/>
              <a:ext cx="1599200" cy="495500"/>
            </a:xfrm>
            <a:custGeom>
              <a:rect b="b" l="l" r="r" t="t"/>
              <a:pathLst>
                <a:path extrusionOk="0" h="19820" w="63968">
                  <a:moveTo>
                    <a:pt x="54802" y="7555"/>
                  </a:moveTo>
                  <a:cubicBezTo>
                    <a:pt x="56498" y="7555"/>
                    <a:pt x="57868" y="8925"/>
                    <a:pt x="57868" y="10621"/>
                  </a:cubicBezTo>
                  <a:cubicBezTo>
                    <a:pt x="57868" y="12317"/>
                    <a:pt x="56498" y="13687"/>
                    <a:pt x="54802" y="13687"/>
                  </a:cubicBezTo>
                  <a:cubicBezTo>
                    <a:pt x="53138" y="13687"/>
                    <a:pt x="51768" y="12317"/>
                    <a:pt x="51768" y="10621"/>
                  </a:cubicBezTo>
                  <a:cubicBezTo>
                    <a:pt x="51768" y="8925"/>
                    <a:pt x="53138" y="7555"/>
                    <a:pt x="54802" y="7555"/>
                  </a:cubicBezTo>
                  <a:close/>
                  <a:moveTo>
                    <a:pt x="3397" y="1"/>
                  </a:moveTo>
                  <a:cubicBezTo>
                    <a:pt x="2529" y="1"/>
                    <a:pt x="1673" y="373"/>
                    <a:pt x="1077" y="1096"/>
                  </a:cubicBezTo>
                  <a:cubicBezTo>
                    <a:pt x="0" y="2401"/>
                    <a:pt x="163" y="4325"/>
                    <a:pt x="1435" y="5402"/>
                  </a:cubicBezTo>
                  <a:lnTo>
                    <a:pt x="10439" y="12970"/>
                  </a:lnTo>
                  <a:cubicBezTo>
                    <a:pt x="10993" y="13426"/>
                    <a:pt x="11678" y="13687"/>
                    <a:pt x="12396" y="13687"/>
                  </a:cubicBezTo>
                  <a:lnTo>
                    <a:pt x="46190" y="13687"/>
                  </a:lnTo>
                  <a:cubicBezTo>
                    <a:pt x="47429" y="17243"/>
                    <a:pt x="50822" y="19820"/>
                    <a:pt x="54802" y="19820"/>
                  </a:cubicBezTo>
                  <a:cubicBezTo>
                    <a:pt x="59858" y="19820"/>
                    <a:pt x="63968" y="15677"/>
                    <a:pt x="63968" y="10621"/>
                  </a:cubicBezTo>
                  <a:cubicBezTo>
                    <a:pt x="63968" y="5565"/>
                    <a:pt x="59858" y="1455"/>
                    <a:pt x="54802" y="1455"/>
                  </a:cubicBezTo>
                  <a:cubicBezTo>
                    <a:pt x="50822" y="1455"/>
                    <a:pt x="47429" y="3999"/>
                    <a:pt x="46190" y="7555"/>
                  </a:cubicBezTo>
                  <a:lnTo>
                    <a:pt x="13505" y="7555"/>
                  </a:lnTo>
                  <a:lnTo>
                    <a:pt x="5382" y="737"/>
                  </a:lnTo>
                  <a:cubicBezTo>
                    <a:pt x="4800" y="242"/>
                    <a:pt x="4095" y="1"/>
                    <a:pt x="3397"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3" name="Google Shape;423;p49"/>
            <p:cNvSpPr/>
            <p:nvPr/>
          </p:nvSpPr>
          <p:spPr>
            <a:xfrm>
              <a:off x="4813875" y="4118250"/>
              <a:ext cx="1600025" cy="495025"/>
            </a:xfrm>
            <a:custGeom>
              <a:rect b="b" l="l" r="r" t="t"/>
              <a:pathLst>
                <a:path extrusionOk="0" h="19801" w="64001">
                  <a:moveTo>
                    <a:pt x="9166" y="6100"/>
                  </a:moveTo>
                  <a:cubicBezTo>
                    <a:pt x="10862" y="6100"/>
                    <a:pt x="12200" y="7503"/>
                    <a:pt x="12200" y="9166"/>
                  </a:cubicBezTo>
                  <a:cubicBezTo>
                    <a:pt x="12200" y="10863"/>
                    <a:pt x="10862" y="12233"/>
                    <a:pt x="9166" y="12233"/>
                  </a:cubicBezTo>
                  <a:cubicBezTo>
                    <a:pt x="7503" y="12233"/>
                    <a:pt x="6133" y="10863"/>
                    <a:pt x="6133" y="9166"/>
                  </a:cubicBezTo>
                  <a:cubicBezTo>
                    <a:pt x="6133" y="7503"/>
                    <a:pt x="7503" y="6100"/>
                    <a:pt x="9166" y="6100"/>
                  </a:cubicBezTo>
                  <a:close/>
                  <a:moveTo>
                    <a:pt x="9166" y="0"/>
                  </a:moveTo>
                  <a:cubicBezTo>
                    <a:pt x="4110" y="0"/>
                    <a:pt x="0" y="4110"/>
                    <a:pt x="0" y="9166"/>
                  </a:cubicBezTo>
                  <a:cubicBezTo>
                    <a:pt x="0" y="14255"/>
                    <a:pt x="4110" y="18365"/>
                    <a:pt x="9166" y="18365"/>
                  </a:cubicBezTo>
                  <a:cubicBezTo>
                    <a:pt x="13146" y="18365"/>
                    <a:pt x="16538" y="15788"/>
                    <a:pt x="17811" y="12233"/>
                  </a:cubicBezTo>
                  <a:lnTo>
                    <a:pt x="50463" y="12233"/>
                  </a:lnTo>
                  <a:lnTo>
                    <a:pt x="58618" y="19083"/>
                  </a:lnTo>
                  <a:cubicBezTo>
                    <a:pt x="59172" y="19572"/>
                    <a:pt x="59890" y="19801"/>
                    <a:pt x="60575" y="19801"/>
                  </a:cubicBezTo>
                  <a:cubicBezTo>
                    <a:pt x="61456" y="19801"/>
                    <a:pt x="62304" y="19442"/>
                    <a:pt x="62924" y="18691"/>
                  </a:cubicBezTo>
                  <a:cubicBezTo>
                    <a:pt x="64000" y="17419"/>
                    <a:pt x="63837" y="15495"/>
                    <a:pt x="62532" y="14386"/>
                  </a:cubicBezTo>
                  <a:lnTo>
                    <a:pt x="53562" y="6850"/>
                  </a:lnTo>
                  <a:cubicBezTo>
                    <a:pt x="53007" y="6361"/>
                    <a:pt x="52290" y="6133"/>
                    <a:pt x="51572" y="6133"/>
                  </a:cubicBezTo>
                  <a:lnTo>
                    <a:pt x="17811" y="6133"/>
                  </a:lnTo>
                  <a:cubicBezTo>
                    <a:pt x="16538" y="2545"/>
                    <a:pt x="13146" y="0"/>
                    <a:pt x="9166"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4" name="Google Shape;424;p49"/>
            <p:cNvSpPr/>
            <p:nvPr/>
          </p:nvSpPr>
          <p:spPr>
            <a:xfrm>
              <a:off x="4819575" y="1377700"/>
              <a:ext cx="1599200" cy="495500"/>
            </a:xfrm>
            <a:custGeom>
              <a:rect b="b" l="l" r="r" t="t"/>
              <a:pathLst>
                <a:path extrusionOk="0" h="19820" w="63968">
                  <a:moveTo>
                    <a:pt x="9167" y="7555"/>
                  </a:moveTo>
                  <a:cubicBezTo>
                    <a:pt x="10830" y="7555"/>
                    <a:pt x="12200" y="8925"/>
                    <a:pt x="12200" y="10621"/>
                  </a:cubicBezTo>
                  <a:cubicBezTo>
                    <a:pt x="12200" y="12317"/>
                    <a:pt x="10830" y="13687"/>
                    <a:pt x="9167" y="13687"/>
                  </a:cubicBezTo>
                  <a:cubicBezTo>
                    <a:pt x="7470" y="13687"/>
                    <a:pt x="6100" y="12317"/>
                    <a:pt x="6100" y="10621"/>
                  </a:cubicBezTo>
                  <a:cubicBezTo>
                    <a:pt x="6100" y="8925"/>
                    <a:pt x="7470" y="7555"/>
                    <a:pt x="9167" y="7555"/>
                  </a:cubicBezTo>
                  <a:close/>
                  <a:moveTo>
                    <a:pt x="60572" y="1"/>
                  </a:moveTo>
                  <a:cubicBezTo>
                    <a:pt x="59873" y="1"/>
                    <a:pt x="59168" y="242"/>
                    <a:pt x="58586" y="737"/>
                  </a:cubicBezTo>
                  <a:lnTo>
                    <a:pt x="50463" y="7555"/>
                  </a:lnTo>
                  <a:lnTo>
                    <a:pt x="17778" y="7555"/>
                  </a:lnTo>
                  <a:cubicBezTo>
                    <a:pt x="16539" y="3999"/>
                    <a:pt x="13146" y="1455"/>
                    <a:pt x="9167" y="1455"/>
                  </a:cubicBezTo>
                  <a:cubicBezTo>
                    <a:pt x="4111" y="1455"/>
                    <a:pt x="0" y="5565"/>
                    <a:pt x="0" y="10621"/>
                  </a:cubicBezTo>
                  <a:cubicBezTo>
                    <a:pt x="0" y="15677"/>
                    <a:pt x="4111" y="19820"/>
                    <a:pt x="9167" y="19820"/>
                  </a:cubicBezTo>
                  <a:cubicBezTo>
                    <a:pt x="13146" y="19820"/>
                    <a:pt x="16539" y="17243"/>
                    <a:pt x="17778" y="13687"/>
                  </a:cubicBezTo>
                  <a:lnTo>
                    <a:pt x="51572" y="13687"/>
                  </a:lnTo>
                  <a:cubicBezTo>
                    <a:pt x="52290" y="13687"/>
                    <a:pt x="52975" y="13426"/>
                    <a:pt x="53530" y="12970"/>
                  </a:cubicBezTo>
                  <a:lnTo>
                    <a:pt x="62533" y="5402"/>
                  </a:lnTo>
                  <a:cubicBezTo>
                    <a:pt x="63805" y="4325"/>
                    <a:pt x="63968" y="2401"/>
                    <a:pt x="62891" y="1096"/>
                  </a:cubicBezTo>
                  <a:cubicBezTo>
                    <a:pt x="62295" y="373"/>
                    <a:pt x="61439" y="1"/>
                    <a:pt x="60572"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5" name="Google Shape;425;p49"/>
            <p:cNvSpPr/>
            <p:nvPr/>
          </p:nvSpPr>
          <p:spPr>
            <a:xfrm>
              <a:off x="5406725" y="1869925"/>
              <a:ext cx="1003100" cy="2253250"/>
            </a:xfrm>
            <a:custGeom>
              <a:rect b="b" l="l" r="r" t="t"/>
              <a:pathLst>
                <a:path extrusionOk="0" h="90130" w="40124">
                  <a:moveTo>
                    <a:pt x="30957" y="23389"/>
                  </a:moveTo>
                  <a:cubicBezTo>
                    <a:pt x="32653" y="23389"/>
                    <a:pt x="34023" y="24759"/>
                    <a:pt x="34023" y="26455"/>
                  </a:cubicBezTo>
                  <a:cubicBezTo>
                    <a:pt x="34023" y="28119"/>
                    <a:pt x="32653" y="29521"/>
                    <a:pt x="30957" y="29521"/>
                  </a:cubicBezTo>
                  <a:cubicBezTo>
                    <a:pt x="29293" y="29521"/>
                    <a:pt x="27923" y="28119"/>
                    <a:pt x="27923" y="26455"/>
                  </a:cubicBezTo>
                  <a:cubicBezTo>
                    <a:pt x="27923" y="24759"/>
                    <a:pt x="29293" y="23389"/>
                    <a:pt x="30957" y="23389"/>
                  </a:cubicBezTo>
                  <a:close/>
                  <a:moveTo>
                    <a:pt x="30957" y="60510"/>
                  </a:moveTo>
                  <a:cubicBezTo>
                    <a:pt x="32653" y="60510"/>
                    <a:pt x="34023" y="61913"/>
                    <a:pt x="34023" y="63576"/>
                  </a:cubicBezTo>
                  <a:cubicBezTo>
                    <a:pt x="34023" y="65273"/>
                    <a:pt x="32653" y="66643"/>
                    <a:pt x="30957" y="66643"/>
                  </a:cubicBezTo>
                  <a:cubicBezTo>
                    <a:pt x="29293" y="66643"/>
                    <a:pt x="27923" y="65273"/>
                    <a:pt x="27923" y="63576"/>
                  </a:cubicBezTo>
                  <a:cubicBezTo>
                    <a:pt x="27923" y="61913"/>
                    <a:pt x="29293" y="60510"/>
                    <a:pt x="30957" y="60510"/>
                  </a:cubicBezTo>
                  <a:close/>
                  <a:moveTo>
                    <a:pt x="3067" y="0"/>
                  </a:moveTo>
                  <a:cubicBezTo>
                    <a:pt x="1371" y="0"/>
                    <a:pt x="1" y="1370"/>
                    <a:pt x="1" y="3034"/>
                  </a:cubicBezTo>
                  <a:lnTo>
                    <a:pt x="1" y="87063"/>
                  </a:lnTo>
                  <a:cubicBezTo>
                    <a:pt x="1" y="88759"/>
                    <a:pt x="1371" y="90129"/>
                    <a:pt x="3067" y="90129"/>
                  </a:cubicBezTo>
                  <a:cubicBezTo>
                    <a:pt x="4763" y="90129"/>
                    <a:pt x="6133" y="88759"/>
                    <a:pt x="6133" y="87063"/>
                  </a:cubicBezTo>
                  <a:lnTo>
                    <a:pt x="6133" y="66643"/>
                  </a:lnTo>
                  <a:lnTo>
                    <a:pt x="22345" y="66643"/>
                  </a:lnTo>
                  <a:cubicBezTo>
                    <a:pt x="23585" y="70198"/>
                    <a:pt x="26977" y="72775"/>
                    <a:pt x="30957" y="72775"/>
                  </a:cubicBezTo>
                  <a:cubicBezTo>
                    <a:pt x="36013" y="72775"/>
                    <a:pt x="40123" y="68665"/>
                    <a:pt x="40123" y="63576"/>
                  </a:cubicBezTo>
                  <a:cubicBezTo>
                    <a:pt x="40123" y="58520"/>
                    <a:pt x="36013" y="54410"/>
                    <a:pt x="30957" y="54410"/>
                  </a:cubicBezTo>
                  <a:cubicBezTo>
                    <a:pt x="26977" y="54410"/>
                    <a:pt x="23585" y="56955"/>
                    <a:pt x="22345" y="60543"/>
                  </a:cubicBezTo>
                  <a:lnTo>
                    <a:pt x="6133" y="60543"/>
                  </a:lnTo>
                  <a:lnTo>
                    <a:pt x="6133" y="29489"/>
                  </a:lnTo>
                  <a:lnTo>
                    <a:pt x="22345" y="29489"/>
                  </a:lnTo>
                  <a:cubicBezTo>
                    <a:pt x="23585" y="33077"/>
                    <a:pt x="26977" y="35621"/>
                    <a:pt x="30957" y="35621"/>
                  </a:cubicBezTo>
                  <a:cubicBezTo>
                    <a:pt x="36013" y="35621"/>
                    <a:pt x="40123" y="31511"/>
                    <a:pt x="40123" y="26455"/>
                  </a:cubicBezTo>
                  <a:cubicBezTo>
                    <a:pt x="40123" y="21366"/>
                    <a:pt x="36013" y="17256"/>
                    <a:pt x="30957" y="17256"/>
                  </a:cubicBezTo>
                  <a:cubicBezTo>
                    <a:pt x="26977" y="17256"/>
                    <a:pt x="23585" y="19833"/>
                    <a:pt x="22345" y="23389"/>
                  </a:cubicBezTo>
                  <a:lnTo>
                    <a:pt x="6133" y="23389"/>
                  </a:lnTo>
                  <a:lnTo>
                    <a:pt x="6133" y="3034"/>
                  </a:lnTo>
                  <a:cubicBezTo>
                    <a:pt x="6133" y="1370"/>
                    <a:pt x="4763" y="0"/>
                    <a:pt x="3067"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6" name="Google Shape;426;p49"/>
            <p:cNvSpPr/>
            <p:nvPr/>
          </p:nvSpPr>
          <p:spPr>
            <a:xfrm>
              <a:off x="2042800" y="238125"/>
              <a:ext cx="3517275" cy="1180850"/>
            </a:xfrm>
            <a:custGeom>
              <a:rect b="b" l="l" r="r" t="t"/>
              <a:pathLst>
                <a:path extrusionOk="0" h="47234" w="140691">
                  <a:moveTo>
                    <a:pt x="112800" y="10438"/>
                  </a:moveTo>
                  <a:lnTo>
                    <a:pt x="130252" y="27890"/>
                  </a:lnTo>
                  <a:lnTo>
                    <a:pt x="112800" y="27890"/>
                  </a:lnTo>
                  <a:lnTo>
                    <a:pt x="112800" y="10438"/>
                  </a:lnTo>
                  <a:close/>
                  <a:moveTo>
                    <a:pt x="9395" y="0"/>
                  </a:moveTo>
                  <a:cubicBezTo>
                    <a:pt x="4209" y="0"/>
                    <a:pt x="1" y="4208"/>
                    <a:pt x="1" y="9395"/>
                  </a:cubicBezTo>
                  <a:lnTo>
                    <a:pt x="1" y="44200"/>
                  </a:lnTo>
                  <a:cubicBezTo>
                    <a:pt x="1" y="45864"/>
                    <a:pt x="1371" y="47234"/>
                    <a:pt x="3067" y="47234"/>
                  </a:cubicBezTo>
                  <a:cubicBezTo>
                    <a:pt x="4763" y="47234"/>
                    <a:pt x="6133" y="45864"/>
                    <a:pt x="6133" y="44200"/>
                  </a:cubicBezTo>
                  <a:lnTo>
                    <a:pt x="6133" y="9395"/>
                  </a:lnTo>
                  <a:cubicBezTo>
                    <a:pt x="6133" y="7568"/>
                    <a:pt x="7601" y="6133"/>
                    <a:pt x="9395" y="6133"/>
                  </a:cubicBezTo>
                  <a:lnTo>
                    <a:pt x="106668" y="6133"/>
                  </a:lnTo>
                  <a:lnTo>
                    <a:pt x="106668" y="30956"/>
                  </a:lnTo>
                  <a:cubicBezTo>
                    <a:pt x="106668" y="32620"/>
                    <a:pt x="108038" y="33990"/>
                    <a:pt x="109734" y="33990"/>
                  </a:cubicBezTo>
                  <a:lnTo>
                    <a:pt x="134558" y="33990"/>
                  </a:lnTo>
                  <a:lnTo>
                    <a:pt x="134558" y="44200"/>
                  </a:lnTo>
                  <a:cubicBezTo>
                    <a:pt x="134558" y="45864"/>
                    <a:pt x="135928" y="47234"/>
                    <a:pt x="137624" y="47234"/>
                  </a:cubicBezTo>
                  <a:cubicBezTo>
                    <a:pt x="139320" y="47234"/>
                    <a:pt x="140690" y="45864"/>
                    <a:pt x="140690" y="44200"/>
                  </a:cubicBezTo>
                  <a:lnTo>
                    <a:pt x="140690" y="30956"/>
                  </a:lnTo>
                  <a:cubicBezTo>
                    <a:pt x="140690" y="30141"/>
                    <a:pt x="140364" y="29358"/>
                    <a:pt x="139777" y="28771"/>
                  </a:cubicBezTo>
                  <a:lnTo>
                    <a:pt x="111887" y="881"/>
                  </a:lnTo>
                  <a:cubicBezTo>
                    <a:pt x="111332" y="326"/>
                    <a:pt x="110549" y="0"/>
                    <a:pt x="109734"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7" name="Google Shape;427;p49"/>
            <p:cNvSpPr/>
            <p:nvPr/>
          </p:nvSpPr>
          <p:spPr>
            <a:xfrm>
              <a:off x="3019775" y="4572475"/>
              <a:ext cx="2540300" cy="884850"/>
            </a:xfrm>
            <a:custGeom>
              <a:rect b="b" l="l" r="r" t="t"/>
              <a:pathLst>
                <a:path extrusionOk="0" h="35394" w="101612">
                  <a:moveTo>
                    <a:pt x="98545" y="1"/>
                  </a:moveTo>
                  <a:cubicBezTo>
                    <a:pt x="96849" y="1"/>
                    <a:pt x="95479" y="1371"/>
                    <a:pt x="95479" y="3067"/>
                  </a:cubicBezTo>
                  <a:lnTo>
                    <a:pt x="95479" y="25999"/>
                  </a:lnTo>
                  <a:cubicBezTo>
                    <a:pt x="95479" y="27825"/>
                    <a:pt x="94011" y="29293"/>
                    <a:pt x="92217" y="29293"/>
                  </a:cubicBezTo>
                  <a:lnTo>
                    <a:pt x="3067" y="29293"/>
                  </a:lnTo>
                  <a:cubicBezTo>
                    <a:pt x="1370" y="29293"/>
                    <a:pt x="0" y="30631"/>
                    <a:pt x="0" y="32327"/>
                  </a:cubicBezTo>
                  <a:cubicBezTo>
                    <a:pt x="0" y="34023"/>
                    <a:pt x="1370" y="35393"/>
                    <a:pt x="3067" y="35393"/>
                  </a:cubicBezTo>
                  <a:lnTo>
                    <a:pt x="92217" y="35393"/>
                  </a:lnTo>
                  <a:cubicBezTo>
                    <a:pt x="97403" y="35393"/>
                    <a:pt x="101611" y="31185"/>
                    <a:pt x="101611" y="25999"/>
                  </a:cubicBezTo>
                  <a:lnTo>
                    <a:pt x="101611" y="3067"/>
                  </a:lnTo>
                  <a:cubicBezTo>
                    <a:pt x="101611" y="1371"/>
                    <a:pt x="100241" y="1"/>
                    <a:pt x="98545"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8" name="Google Shape;428;p49"/>
            <p:cNvSpPr/>
            <p:nvPr/>
          </p:nvSpPr>
          <p:spPr>
            <a:xfrm>
              <a:off x="2042800" y="4572475"/>
              <a:ext cx="771500" cy="884850"/>
            </a:xfrm>
            <a:custGeom>
              <a:rect b="b" l="l" r="r" t="t"/>
              <a:pathLst>
                <a:path extrusionOk="0" h="35394" w="30860">
                  <a:moveTo>
                    <a:pt x="3067" y="1"/>
                  </a:moveTo>
                  <a:cubicBezTo>
                    <a:pt x="1371" y="1"/>
                    <a:pt x="1" y="1371"/>
                    <a:pt x="1" y="3067"/>
                  </a:cubicBezTo>
                  <a:lnTo>
                    <a:pt x="1" y="25999"/>
                  </a:lnTo>
                  <a:cubicBezTo>
                    <a:pt x="1" y="31185"/>
                    <a:pt x="4209" y="35393"/>
                    <a:pt x="9395" y="35393"/>
                  </a:cubicBezTo>
                  <a:lnTo>
                    <a:pt x="27793" y="35393"/>
                  </a:lnTo>
                  <a:cubicBezTo>
                    <a:pt x="29489" y="35393"/>
                    <a:pt x="30859" y="34023"/>
                    <a:pt x="30859" y="32327"/>
                  </a:cubicBezTo>
                  <a:cubicBezTo>
                    <a:pt x="30859" y="30631"/>
                    <a:pt x="29489" y="29293"/>
                    <a:pt x="27793" y="29293"/>
                  </a:cubicBezTo>
                  <a:lnTo>
                    <a:pt x="9395" y="29293"/>
                  </a:lnTo>
                  <a:cubicBezTo>
                    <a:pt x="7601" y="29293"/>
                    <a:pt x="6133" y="27825"/>
                    <a:pt x="6133" y="25999"/>
                  </a:cubicBezTo>
                  <a:lnTo>
                    <a:pt x="6133" y="3067"/>
                  </a:lnTo>
                  <a:cubicBezTo>
                    <a:pt x="6133" y="1371"/>
                    <a:pt x="4763" y="1"/>
                    <a:pt x="3067"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29" name="Google Shape;429;p49"/>
            <p:cNvSpPr/>
            <p:nvPr/>
          </p:nvSpPr>
          <p:spPr>
            <a:xfrm>
              <a:off x="1190625" y="1869925"/>
              <a:ext cx="1005525" cy="2253250"/>
            </a:xfrm>
            <a:custGeom>
              <a:rect b="b" l="l" r="r" t="t"/>
              <a:pathLst>
                <a:path extrusionOk="0" h="90130" w="40221">
                  <a:moveTo>
                    <a:pt x="9166" y="23389"/>
                  </a:moveTo>
                  <a:cubicBezTo>
                    <a:pt x="10830" y="23389"/>
                    <a:pt x="12200" y="24759"/>
                    <a:pt x="12200" y="26455"/>
                  </a:cubicBezTo>
                  <a:cubicBezTo>
                    <a:pt x="12200" y="28119"/>
                    <a:pt x="10830" y="29521"/>
                    <a:pt x="9166" y="29521"/>
                  </a:cubicBezTo>
                  <a:cubicBezTo>
                    <a:pt x="7470" y="29521"/>
                    <a:pt x="6133" y="28119"/>
                    <a:pt x="6133" y="26455"/>
                  </a:cubicBezTo>
                  <a:cubicBezTo>
                    <a:pt x="6133" y="24759"/>
                    <a:pt x="7470" y="23389"/>
                    <a:pt x="9166" y="23389"/>
                  </a:cubicBezTo>
                  <a:close/>
                  <a:moveTo>
                    <a:pt x="9166" y="60510"/>
                  </a:moveTo>
                  <a:cubicBezTo>
                    <a:pt x="10830" y="60510"/>
                    <a:pt x="12200" y="61913"/>
                    <a:pt x="12200" y="63576"/>
                  </a:cubicBezTo>
                  <a:cubicBezTo>
                    <a:pt x="12200" y="65273"/>
                    <a:pt x="10830" y="66643"/>
                    <a:pt x="9166" y="66643"/>
                  </a:cubicBezTo>
                  <a:cubicBezTo>
                    <a:pt x="7470" y="66643"/>
                    <a:pt x="6133" y="65273"/>
                    <a:pt x="6133" y="63576"/>
                  </a:cubicBezTo>
                  <a:cubicBezTo>
                    <a:pt x="6133" y="61913"/>
                    <a:pt x="7470" y="60510"/>
                    <a:pt x="9166" y="60510"/>
                  </a:cubicBezTo>
                  <a:close/>
                  <a:moveTo>
                    <a:pt x="37154" y="0"/>
                  </a:moveTo>
                  <a:cubicBezTo>
                    <a:pt x="35458" y="0"/>
                    <a:pt x="34088" y="1370"/>
                    <a:pt x="34088" y="3034"/>
                  </a:cubicBezTo>
                  <a:lnTo>
                    <a:pt x="34088" y="23389"/>
                  </a:lnTo>
                  <a:lnTo>
                    <a:pt x="17810" y="23389"/>
                  </a:lnTo>
                  <a:cubicBezTo>
                    <a:pt x="16538" y="19833"/>
                    <a:pt x="13146" y="17256"/>
                    <a:pt x="9166" y="17256"/>
                  </a:cubicBezTo>
                  <a:cubicBezTo>
                    <a:pt x="4110" y="17256"/>
                    <a:pt x="0" y="21366"/>
                    <a:pt x="0" y="26455"/>
                  </a:cubicBezTo>
                  <a:cubicBezTo>
                    <a:pt x="0" y="31511"/>
                    <a:pt x="4110" y="35621"/>
                    <a:pt x="9166" y="35621"/>
                  </a:cubicBezTo>
                  <a:cubicBezTo>
                    <a:pt x="13146" y="35621"/>
                    <a:pt x="16538" y="33077"/>
                    <a:pt x="17778" y="29489"/>
                  </a:cubicBezTo>
                  <a:lnTo>
                    <a:pt x="34088" y="29489"/>
                  </a:lnTo>
                  <a:lnTo>
                    <a:pt x="34088" y="60543"/>
                  </a:lnTo>
                  <a:lnTo>
                    <a:pt x="17778" y="60543"/>
                  </a:lnTo>
                  <a:cubicBezTo>
                    <a:pt x="16538" y="56955"/>
                    <a:pt x="13146" y="54410"/>
                    <a:pt x="9166" y="54410"/>
                  </a:cubicBezTo>
                  <a:cubicBezTo>
                    <a:pt x="4110" y="54410"/>
                    <a:pt x="0" y="58520"/>
                    <a:pt x="0" y="63576"/>
                  </a:cubicBezTo>
                  <a:cubicBezTo>
                    <a:pt x="0" y="68665"/>
                    <a:pt x="4110" y="72775"/>
                    <a:pt x="9166" y="72775"/>
                  </a:cubicBezTo>
                  <a:cubicBezTo>
                    <a:pt x="13146" y="72775"/>
                    <a:pt x="16538" y="70198"/>
                    <a:pt x="17778" y="66643"/>
                  </a:cubicBezTo>
                  <a:lnTo>
                    <a:pt x="34088" y="66643"/>
                  </a:lnTo>
                  <a:lnTo>
                    <a:pt x="34088" y="87063"/>
                  </a:lnTo>
                  <a:cubicBezTo>
                    <a:pt x="34088" y="88759"/>
                    <a:pt x="35458" y="90129"/>
                    <a:pt x="37154" y="90129"/>
                  </a:cubicBezTo>
                  <a:cubicBezTo>
                    <a:pt x="38850" y="90129"/>
                    <a:pt x="40220" y="88759"/>
                    <a:pt x="40220" y="87063"/>
                  </a:cubicBezTo>
                  <a:lnTo>
                    <a:pt x="40220" y="3034"/>
                  </a:lnTo>
                  <a:cubicBezTo>
                    <a:pt x="40220" y="1370"/>
                    <a:pt x="38850" y="0"/>
                    <a:pt x="37154"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30" name="Google Shape;430;p49"/>
            <p:cNvSpPr/>
            <p:nvPr/>
          </p:nvSpPr>
          <p:spPr>
            <a:xfrm>
              <a:off x="2957800" y="2404875"/>
              <a:ext cx="1681575" cy="459150"/>
            </a:xfrm>
            <a:custGeom>
              <a:rect b="b" l="l" r="r" t="t"/>
              <a:pathLst>
                <a:path extrusionOk="0" h="18366" w="67263">
                  <a:moveTo>
                    <a:pt x="3067" y="1"/>
                  </a:moveTo>
                  <a:cubicBezTo>
                    <a:pt x="1370" y="1"/>
                    <a:pt x="0" y="1371"/>
                    <a:pt x="0" y="3067"/>
                  </a:cubicBezTo>
                  <a:lnTo>
                    <a:pt x="0" y="15300"/>
                  </a:lnTo>
                  <a:cubicBezTo>
                    <a:pt x="0" y="16996"/>
                    <a:pt x="1370" y="18366"/>
                    <a:pt x="3067" y="18366"/>
                  </a:cubicBezTo>
                  <a:lnTo>
                    <a:pt x="64229" y="18366"/>
                  </a:lnTo>
                  <a:cubicBezTo>
                    <a:pt x="65892" y="18366"/>
                    <a:pt x="67262" y="16996"/>
                    <a:pt x="67262" y="15300"/>
                  </a:cubicBezTo>
                  <a:lnTo>
                    <a:pt x="67262" y="3067"/>
                  </a:lnTo>
                  <a:cubicBezTo>
                    <a:pt x="67262" y="1371"/>
                    <a:pt x="65892" y="1"/>
                    <a:pt x="64229" y="1"/>
                  </a:cubicBezTo>
                  <a:lnTo>
                    <a:pt x="54019" y="1"/>
                  </a:lnTo>
                  <a:cubicBezTo>
                    <a:pt x="52323" y="1"/>
                    <a:pt x="50952" y="1371"/>
                    <a:pt x="50952" y="3067"/>
                  </a:cubicBezTo>
                  <a:cubicBezTo>
                    <a:pt x="50952" y="4763"/>
                    <a:pt x="52323" y="6134"/>
                    <a:pt x="54019" y="6134"/>
                  </a:cubicBezTo>
                  <a:lnTo>
                    <a:pt x="61162" y="6134"/>
                  </a:lnTo>
                  <a:lnTo>
                    <a:pt x="61162" y="12233"/>
                  </a:lnTo>
                  <a:lnTo>
                    <a:pt x="6100" y="12233"/>
                  </a:lnTo>
                  <a:lnTo>
                    <a:pt x="6100" y="6134"/>
                  </a:lnTo>
                  <a:lnTo>
                    <a:pt x="39764" y="6134"/>
                  </a:lnTo>
                  <a:cubicBezTo>
                    <a:pt x="41460" y="6134"/>
                    <a:pt x="42798" y="4763"/>
                    <a:pt x="42798" y="3067"/>
                  </a:cubicBezTo>
                  <a:cubicBezTo>
                    <a:pt x="42798" y="1371"/>
                    <a:pt x="41460" y="1"/>
                    <a:pt x="39764"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31" name="Google Shape;431;p49"/>
            <p:cNvSpPr/>
            <p:nvPr/>
          </p:nvSpPr>
          <p:spPr>
            <a:xfrm>
              <a:off x="3059725" y="3067875"/>
              <a:ext cx="1477700" cy="152525"/>
            </a:xfrm>
            <a:custGeom>
              <a:rect b="b" l="l" r="r" t="t"/>
              <a:pathLst>
                <a:path extrusionOk="0" h="6101" w="59108">
                  <a:moveTo>
                    <a:pt x="3067" y="1"/>
                  </a:moveTo>
                  <a:cubicBezTo>
                    <a:pt x="1371" y="1"/>
                    <a:pt x="1" y="1371"/>
                    <a:pt x="1" y="3067"/>
                  </a:cubicBezTo>
                  <a:cubicBezTo>
                    <a:pt x="1" y="4731"/>
                    <a:pt x="1371" y="6101"/>
                    <a:pt x="3067" y="6101"/>
                  </a:cubicBezTo>
                  <a:lnTo>
                    <a:pt x="56074" y="6101"/>
                  </a:lnTo>
                  <a:cubicBezTo>
                    <a:pt x="57738" y="6101"/>
                    <a:pt x="59108" y="4731"/>
                    <a:pt x="59108" y="3067"/>
                  </a:cubicBezTo>
                  <a:cubicBezTo>
                    <a:pt x="59108" y="1371"/>
                    <a:pt x="57738" y="1"/>
                    <a:pt x="56074" y="1"/>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sp>
          <p:nvSpPr>
            <p:cNvPr id="432" name="Google Shape;432;p49"/>
            <p:cNvSpPr/>
            <p:nvPr/>
          </p:nvSpPr>
          <p:spPr>
            <a:xfrm>
              <a:off x="3314175" y="3418550"/>
              <a:ext cx="968825" cy="153325"/>
            </a:xfrm>
            <a:custGeom>
              <a:rect b="b" l="l" r="r" t="t"/>
              <a:pathLst>
                <a:path extrusionOk="0" h="6133" w="38753">
                  <a:moveTo>
                    <a:pt x="3066" y="0"/>
                  </a:moveTo>
                  <a:cubicBezTo>
                    <a:pt x="1370" y="0"/>
                    <a:pt x="0" y="1371"/>
                    <a:pt x="0" y="3067"/>
                  </a:cubicBezTo>
                  <a:cubicBezTo>
                    <a:pt x="0" y="4763"/>
                    <a:pt x="1370" y="6133"/>
                    <a:pt x="3066" y="6133"/>
                  </a:cubicBezTo>
                  <a:lnTo>
                    <a:pt x="35686" y="6133"/>
                  </a:lnTo>
                  <a:cubicBezTo>
                    <a:pt x="37382" y="6133"/>
                    <a:pt x="38753" y="4763"/>
                    <a:pt x="38753" y="3067"/>
                  </a:cubicBezTo>
                  <a:cubicBezTo>
                    <a:pt x="38753" y="1371"/>
                    <a:pt x="37382" y="0"/>
                    <a:pt x="35686" y="0"/>
                  </a:cubicBezTo>
                  <a:close/>
                </a:path>
              </a:pathLst>
            </a:custGeom>
            <a:solidFill>
              <a:schemeClr val="lt2"/>
            </a:solidFill>
            <a:ln>
              <a:noFill/>
            </a:ln>
          </p:spPr>
          <p:txBody>
            <a:bodyPr anchorCtr="0" anchor="ctr" bIns="201525" lIns="201525" spcFirstLastPara="1" rIns="201525" wrap="square" tIns="201525">
              <a:noAutofit/>
            </a:bodyPr>
            <a:lstStyle/>
            <a:p>
              <a:pPr indent="0" lvl="0" marL="0" rtl="0" algn="l">
                <a:spcBef>
                  <a:spcPts val="0"/>
                </a:spcBef>
                <a:spcAft>
                  <a:spcPts val="0"/>
                </a:spcAft>
                <a:buNone/>
              </a:pPr>
              <a:r>
                <a:t/>
              </a:r>
              <a:endParaRPr/>
            </a:p>
          </p:txBody>
        </p:sp>
      </p:grpSp>
      <p:grpSp>
        <p:nvGrpSpPr>
          <p:cNvPr id="433" name="Google Shape;433;p49"/>
          <p:cNvGrpSpPr/>
          <p:nvPr/>
        </p:nvGrpSpPr>
        <p:grpSpPr>
          <a:xfrm>
            <a:off x="4148275" y="3787566"/>
            <a:ext cx="846554" cy="846012"/>
            <a:chOff x="1190625" y="238250"/>
            <a:chExt cx="5219200" cy="5219075"/>
          </a:xfrm>
        </p:grpSpPr>
        <p:sp>
          <p:nvSpPr>
            <p:cNvPr id="434" name="Google Shape;434;p49"/>
            <p:cNvSpPr/>
            <p:nvPr/>
          </p:nvSpPr>
          <p:spPr>
            <a:xfrm>
              <a:off x="1190625" y="1012025"/>
              <a:ext cx="5219200" cy="4445300"/>
            </a:xfrm>
            <a:custGeom>
              <a:rect b="b" l="l" r="r" t="t"/>
              <a:pathLst>
                <a:path extrusionOk="0" h="177812" w="208768">
                  <a:moveTo>
                    <a:pt x="117888" y="144604"/>
                  </a:moveTo>
                  <a:lnTo>
                    <a:pt x="122618" y="159479"/>
                  </a:lnTo>
                  <a:lnTo>
                    <a:pt x="86149" y="159479"/>
                  </a:lnTo>
                  <a:lnTo>
                    <a:pt x="90879" y="144604"/>
                  </a:lnTo>
                  <a:close/>
                  <a:moveTo>
                    <a:pt x="29358" y="165611"/>
                  </a:moveTo>
                  <a:cubicBezTo>
                    <a:pt x="31054" y="165611"/>
                    <a:pt x="32424" y="166981"/>
                    <a:pt x="32424" y="168645"/>
                  </a:cubicBezTo>
                  <a:cubicBezTo>
                    <a:pt x="32424" y="170309"/>
                    <a:pt x="31054" y="171679"/>
                    <a:pt x="29358" y="171679"/>
                  </a:cubicBezTo>
                  <a:cubicBezTo>
                    <a:pt x="27694" y="171679"/>
                    <a:pt x="26324" y="170309"/>
                    <a:pt x="26324" y="168645"/>
                  </a:cubicBezTo>
                  <a:cubicBezTo>
                    <a:pt x="26324" y="166981"/>
                    <a:pt x="27694" y="165611"/>
                    <a:pt x="29358" y="165611"/>
                  </a:cubicBezTo>
                  <a:close/>
                  <a:moveTo>
                    <a:pt x="179409" y="165611"/>
                  </a:moveTo>
                  <a:cubicBezTo>
                    <a:pt x="181073" y="165611"/>
                    <a:pt x="182443" y="166981"/>
                    <a:pt x="182443" y="168645"/>
                  </a:cubicBezTo>
                  <a:cubicBezTo>
                    <a:pt x="182443" y="170309"/>
                    <a:pt x="181073" y="171679"/>
                    <a:pt x="179409" y="171679"/>
                  </a:cubicBezTo>
                  <a:cubicBezTo>
                    <a:pt x="177713" y="171679"/>
                    <a:pt x="176343" y="170309"/>
                    <a:pt x="176343" y="168645"/>
                  </a:cubicBezTo>
                  <a:cubicBezTo>
                    <a:pt x="176343" y="166981"/>
                    <a:pt x="177713" y="165611"/>
                    <a:pt x="179409" y="165611"/>
                  </a:cubicBezTo>
                  <a:close/>
                  <a:moveTo>
                    <a:pt x="8775" y="0"/>
                  </a:moveTo>
                  <a:cubicBezTo>
                    <a:pt x="3947" y="0"/>
                    <a:pt x="0" y="3947"/>
                    <a:pt x="0" y="8775"/>
                  </a:cubicBezTo>
                  <a:lnTo>
                    <a:pt x="0" y="135829"/>
                  </a:lnTo>
                  <a:cubicBezTo>
                    <a:pt x="0" y="140657"/>
                    <a:pt x="3947" y="144604"/>
                    <a:pt x="8775" y="144604"/>
                  </a:cubicBezTo>
                  <a:lnTo>
                    <a:pt x="26324" y="144604"/>
                  </a:lnTo>
                  <a:lnTo>
                    <a:pt x="26324" y="160001"/>
                  </a:lnTo>
                  <a:cubicBezTo>
                    <a:pt x="22769" y="161273"/>
                    <a:pt x="20192" y="164665"/>
                    <a:pt x="20192" y="168645"/>
                  </a:cubicBezTo>
                  <a:cubicBezTo>
                    <a:pt x="20192" y="173701"/>
                    <a:pt x="24302" y="177811"/>
                    <a:pt x="29358" y="177811"/>
                  </a:cubicBezTo>
                  <a:cubicBezTo>
                    <a:pt x="34414" y="177811"/>
                    <a:pt x="38557" y="173701"/>
                    <a:pt x="38557" y="168645"/>
                  </a:cubicBezTo>
                  <a:cubicBezTo>
                    <a:pt x="38557" y="164665"/>
                    <a:pt x="35980" y="161273"/>
                    <a:pt x="32424" y="160001"/>
                  </a:cubicBezTo>
                  <a:lnTo>
                    <a:pt x="32424" y="144604"/>
                  </a:lnTo>
                  <a:lnTo>
                    <a:pt x="84453" y="144604"/>
                  </a:lnTo>
                  <a:lnTo>
                    <a:pt x="79723" y="159479"/>
                  </a:lnTo>
                  <a:lnTo>
                    <a:pt x="71764" y="159479"/>
                  </a:lnTo>
                  <a:cubicBezTo>
                    <a:pt x="66708" y="159479"/>
                    <a:pt x="62598" y="163589"/>
                    <a:pt x="62598" y="168645"/>
                  </a:cubicBezTo>
                  <a:cubicBezTo>
                    <a:pt x="62598" y="173701"/>
                    <a:pt x="66708" y="177811"/>
                    <a:pt x="71764" y="177811"/>
                  </a:cubicBezTo>
                  <a:lnTo>
                    <a:pt x="110842" y="177811"/>
                  </a:lnTo>
                  <a:cubicBezTo>
                    <a:pt x="112539" y="177811"/>
                    <a:pt x="113909" y="176441"/>
                    <a:pt x="113909" y="174745"/>
                  </a:cubicBezTo>
                  <a:cubicBezTo>
                    <a:pt x="113909" y="173049"/>
                    <a:pt x="112539" y="171679"/>
                    <a:pt x="110842" y="171679"/>
                  </a:cubicBezTo>
                  <a:lnTo>
                    <a:pt x="71764" y="171679"/>
                  </a:lnTo>
                  <a:cubicBezTo>
                    <a:pt x="70067" y="171679"/>
                    <a:pt x="68697" y="170341"/>
                    <a:pt x="68697" y="168645"/>
                  </a:cubicBezTo>
                  <a:cubicBezTo>
                    <a:pt x="68697" y="166949"/>
                    <a:pt x="70067" y="165579"/>
                    <a:pt x="71764" y="165579"/>
                  </a:cubicBezTo>
                  <a:lnTo>
                    <a:pt x="137003" y="165579"/>
                  </a:lnTo>
                  <a:cubicBezTo>
                    <a:pt x="138700" y="165579"/>
                    <a:pt x="140070" y="166949"/>
                    <a:pt x="140070" y="168645"/>
                  </a:cubicBezTo>
                  <a:cubicBezTo>
                    <a:pt x="140070" y="170341"/>
                    <a:pt x="138700" y="171679"/>
                    <a:pt x="137003" y="171679"/>
                  </a:cubicBezTo>
                  <a:lnTo>
                    <a:pt x="125195" y="171679"/>
                  </a:lnTo>
                  <a:cubicBezTo>
                    <a:pt x="123499" y="171679"/>
                    <a:pt x="122129" y="173049"/>
                    <a:pt x="122129" y="174745"/>
                  </a:cubicBezTo>
                  <a:cubicBezTo>
                    <a:pt x="122129" y="176441"/>
                    <a:pt x="123499" y="177811"/>
                    <a:pt x="125195" y="177811"/>
                  </a:cubicBezTo>
                  <a:lnTo>
                    <a:pt x="137003" y="177811"/>
                  </a:lnTo>
                  <a:cubicBezTo>
                    <a:pt x="142060" y="177811"/>
                    <a:pt x="146170" y="173701"/>
                    <a:pt x="146170" y="168645"/>
                  </a:cubicBezTo>
                  <a:cubicBezTo>
                    <a:pt x="146170" y="163589"/>
                    <a:pt x="142060" y="159479"/>
                    <a:pt x="137003" y="159479"/>
                  </a:cubicBezTo>
                  <a:lnTo>
                    <a:pt x="129044" y="159479"/>
                  </a:lnTo>
                  <a:lnTo>
                    <a:pt x="124314" y="144604"/>
                  </a:lnTo>
                  <a:lnTo>
                    <a:pt x="176343" y="144604"/>
                  </a:lnTo>
                  <a:lnTo>
                    <a:pt x="176343" y="160001"/>
                  </a:lnTo>
                  <a:cubicBezTo>
                    <a:pt x="172787" y="161273"/>
                    <a:pt x="170210" y="164665"/>
                    <a:pt x="170210" y="168645"/>
                  </a:cubicBezTo>
                  <a:cubicBezTo>
                    <a:pt x="170210" y="173701"/>
                    <a:pt x="174353" y="177811"/>
                    <a:pt x="179409" y="177811"/>
                  </a:cubicBezTo>
                  <a:cubicBezTo>
                    <a:pt x="184465" y="177811"/>
                    <a:pt x="188575" y="173701"/>
                    <a:pt x="188575" y="168645"/>
                  </a:cubicBezTo>
                  <a:cubicBezTo>
                    <a:pt x="188575" y="164665"/>
                    <a:pt x="185998" y="161273"/>
                    <a:pt x="182443" y="160001"/>
                  </a:cubicBezTo>
                  <a:lnTo>
                    <a:pt x="182443" y="144604"/>
                  </a:lnTo>
                  <a:lnTo>
                    <a:pt x="199992" y="144604"/>
                  </a:lnTo>
                  <a:cubicBezTo>
                    <a:pt x="204820" y="144604"/>
                    <a:pt x="208767" y="140657"/>
                    <a:pt x="208767" y="135829"/>
                  </a:cubicBezTo>
                  <a:lnTo>
                    <a:pt x="208767" y="73395"/>
                  </a:lnTo>
                  <a:cubicBezTo>
                    <a:pt x="208767" y="71699"/>
                    <a:pt x="207397" y="70329"/>
                    <a:pt x="205701" y="70329"/>
                  </a:cubicBezTo>
                  <a:cubicBezTo>
                    <a:pt x="204005" y="70329"/>
                    <a:pt x="202635" y="71699"/>
                    <a:pt x="202635" y="73395"/>
                  </a:cubicBezTo>
                  <a:lnTo>
                    <a:pt x="202635" y="120563"/>
                  </a:lnTo>
                  <a:lnTo>
                    <a:pt x="47201" y="120563"/>
                  </a:lnTo>
                  <a:cubicBezTo>
                    <a:pt x="45505" y="120563"/>
                    <a:pt x="44135" y="121933"/>
                    <a:pt x="44135" y="123597"/>
                  </a:cubicBezTo>
                  <a:cubicBezTo>
                    <a:pt x="44135" y="125293"/>
                    <a:pt x="45505" y="126663"/>
                    <a:pt x="47201" y="126663"/>
                  </a:cubicBezTo>
                  <a:lnTo>
                    <a:pt x="202635" y="126663"/>
                  </a:lnTo>
                  <a:lnTo>
                    <a:pt x="202635" y="135829"/>
                  </a:lnTo>
                  <a:cubicBezTo>
                    <a:pt x="202635" y="137297"/>
                    <a:pt x="201460" y="138472"/>
                    <a:pt x="199992" y="138472"/>
                  </a:cubicBezTo>
                  <a:lnTo>
                    <a:pt x="8775" y="138472"/>
                  </a:lnTo>
                  <a:cubicBezTo>
                    <a:pt x="7307" y="138472"/>
                    <a:pt x="6133" y="137297"/>
                    <a:pt x="6133" y="135829"/>
                  </a:cubicBezTo>
                  <a:lnTo>
                    <a:pt x="6133" y="126663"/>
                  </a:lnTo>
                  <a:lnTo>
                    <a:pt x="33077" y="126663"/>
                  </a:lnTo>
                  <a:cubicBezTo>
                    <a:pt x="34740" y="126663"/>
                    <a:pt x="36110" y="125293"/>
                    <a:pt x="36110" y="123597"/>
                  </a:cubicBezTo>
                  <a:cubicBezTo>
                    <a:pt x="36110" y="121933"/>
                    <a:pt x="34740" y="120563"/>
                    <a:pt x="33077" y="120563"/>
                  </a:cubicBezTo>
                  <a:lnTo>
                    <a:pt x="6100" y="120563"/>
                  </a:lnTo>
                  <a:lnTo>
                    <a:pt x="6100" y="8775"/>
                  </a:lnTo>
                  <a:cubicBezTo>
                    <a:pt x="6100" y="7307"/>
                    <a:pt x="7307" y="6100"/>
                    <a:pt x="8775" y="6100"/>
                  </a:cubicBezTo>
                  <a:lnTo>
                    <a:pt x="17093" y="6100"/>
                  </a:lnTo>
                  <a:cubicBezTo>
                    <a:pt x="18756" y="6100"/>
                    <a:pt x="20126" y="4730"/>
                    <a:pt x="20126" y="3067"/>
                  </a:cubicBezTo>
                  <a:cubicBezTo>
                    <a:pt x="20126" y="1370"/>
                    <a:pt x="18756" y="0"/>
                    <a:pt x="17093"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35" name="Google Shape;435;p49"/>
            <p:cNvSpPr/>
            <p:nvPr/>
          </p:nvSpPr>
          <p:spPr>
            <a:xfrm>
              <a:off x="5901725" y="1012025"/>
              <a:ext cx="508100" cy="1557625"/>
            </a:xfrm>
            <a:custGeom>
              <a:rect b="b" l="l" r="r" t="t"/>
              <a:pathLst>
                <a:path extrusionOk="0" h="62305" w="20324">
                  <a:moveTo>
                    <a:pt x="3067" y="0"/>
                  </a:moveTo>
                  <a:cubicBezTo>
                    <a:pt x="1371" y="0"/>
                    <a:pt x="1" y="1370"/>
                    <a:pt x="1" y="3067"/>
                  </a:cubicBezTo>
                  <a:cubicBezTo>
                    <a:pt x="1" y="4730"/>
                    <a:pt x="1371" y="6100"/>
                    <a:pt x="3067" y="6100"/>
                  </a:cubicBezTo>
                  <a:lnTo>
                    <a:pt x="11548" y="6100"/>
                  </a:lnTo>
                  <a:cubicBezTo>
                    <a:pt x="13016" y="6100"/>
                    <a:pt x="14191" y="7307"/>
                    <a:pt x="14191" y="8775"/>
                  </a:cubicBezTo>
                  <a:lnTo>
                    <a:pt x="14191" y="59271"/>
                  </a:lnTo>
                  <a:cubicBezTo>
                    <a:pt x="14191" y="60934"/>
                    <a:pt x="15561" y="62304"/>
                    <a:pt x="17257" y="62304"/>
                  </a:cubicBezTo>
                  <a:cubicBezTo>
                    <a:pt x="18953" y="62304"/>
                    <a:pt x="20323" y="60934"/>
                    <a:pt x="20323" y="59271"/>
                  </a:cubicBezTo>
                  <a:lnTo>
                    <a:pt x="20323" y="8775"/>
                  </a:lnTo>
                  <a:cubicBezTo>
                    <a:pt x="20323" y="3947"/>
                    <a:pt x="16376" y="0"/>
                    <a:pt x="11548"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36" name="Google Shape;436;p49"/>
            <p:cNvSpPr/>
            <p:nvPr/>
          </p:nvSpPr>
          <p:spPr>
            <a:xfrm>
              <a:off x="4027725" y="243000"/>
              <a:ext cx="1410825" cy="921550"/>
            </a:xfrm>
            <a:custGeom>
              <a:rect b="b" l="l" r="r" t="t"/>
              <a:pathLst>
                <a:path extrusionOk="0" h="36862" w="56433">
                  <a:moveTo>
                    <a:pt x="28217" y="6133"/>
                  </a:moveTo>
                  <a:cubicBezTo>
                    <a:pt x="29913" y="6133"/>
                    <a:pt x="31283" y="7503"/>
                    <a:pt x="31283" y="9167"/>
                  </a:cubicBezTo>
                  <a:cubicBezTo>
                    <a:pt x="31283" y="10863"/>
                    <a:pt x="29913" y="12201"/>
                    <a:pt x="28217" y="12201"/>
                  </a:cubicBezTo>
                  <a:cubicBezTo>
                    <a:pt x="26520" y="12201"/>
                    <a:pt x="25150" y="10863"/>
                    <a:pt x="25150" y="9167"/>
                  </a:cubicBezTo>
                  <a:cubicBezTo>
                    <a:pt x="25150" y="7503"/>
                    <a:pt x="26520" y="6133"/>
                    <a:pt x="28217" y="6133"/>
                  </a:cubicBezTo>
                  <a:close/>
                  <a:moveTo>
                    <a:pt x="28217" y="1"/>
                  </a:moveTo>
                  <a:cubicBezTo>
                    <a:pt x="23161" y="1"/>
                    <a:pt x="19051" y="4111"/>
                    <a:pt x="19051" y="9167"/>
                  </a:cubicBezTo>
                  <a:cubicBezTo>
                    <a:pt x="19051" y="13147"/>
                    <a:pt x="21595" y="16539"/>
                    <a:pt x="25150" y="17811"/>
                  </a:cubicBezTo>
                  <a:lnTo>
                    <a:pt x="25150" y="30761"/>
                  </a:lnTo>
                  <a:lnTo>
                    <a:pt x="3067" y="30761"/>
                  </a:lnTo>
                  <a:cubicBezTo>
                    <a:pt x="1371" y="30761"/>
                    <a:pt x="1" y="32131"/>
                    <a:pt x="1" y="33828"/>
                  </a:cubicBezTo>
                  <a:cubicBezTo>
                    <a:pt x="1" y="35491"/>
                    <a:pt x="1371" y="36861"/>
                    <a:pt x="3067" y="36861"/>
                  </a:cubicBezTo>
                  <a:lnTo>
                    <a:pt x="53367" y="36861"/>
                  </a:lnTo>
                  <a:cubicBezTo>
                    <a:pt x="55063" y="36861"/>
                    <a:pt x="56433" y="35491"/>
                    <a:pt x="56433" y="33828"/>
                  </a:cubicBezTo>
                  <a:cubicBezTo>
                    <a:pt x="56433" y="32131"/>
                    <a:pt x="55063" y="30761"/>
                    <a:pt x="53367" y="30761"/>
                  </a:cubicBezTo>
                  <a:lnTo>
                    <a:pt x="31283" y="30761"/>
                  </a:lnTo>
                  <a:lnTo>
                    <a:pt x="31283" y="17811"/>
                  </a:lnTo>
                  <a:cubicBezTo>
                    <a:pt x="34839" y="16539"/>
                    <a:pt x="37383" y="13147"/>
                    <a:pt x="37383" y="9167"/>
                  </a:cubicBezTo>
                  <a:cubicBezTo>
                    <a:pt x="37383" y="4111"/>
                    <a:pt x="33273" y="1"/>
                    <a:pt x="2821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37" name="Google Shape;437;p49"/>
            <p:cNvSpPr/>
            <p:nvPr/>
          </p:nvSpPr>
          <p:spPr>
            <a:xfrm>
              <a:off x="2152075" y="243000"/>
              <a:ext cx="1421450" cy="921550"/>
            </a:xfrm>
            <a:custGeom>
              <a:rect b="b" l="l" r="r" t="t"/>
              <a:pathLst>
                <a:path extrusionOk="0" h="36862" w="56858">
                  <a:moveTo>
                    <a:pt x="28413" y="6133"/>
                  </a:moveTo>
                  <a:cubicBezTo>
                    <a:pt x="30109" y="6133"/>
                    <a:pt x="31479" y="7503"/>
                    <a:pt x="31479" y="9167"/>
                  </a:cubicBezTo>
                  <a:cubicBezTo>
                    <a:pt x="31479" y="10863"/>
                    <a:pt x="30109" y="12201"/>
                    <a:pt x="28413" y="12201"/>
                  </a:cubicBezTo>
                  <a:cubicBezTo>
                    <a:pt x="26749" y="12201"/>
                    <a:pt x="25379" y="10863"/>
                    <a:pt x="25379" y="9167"/>
                  </a:cubicBezTo>
                  <a:cubicBezTo>
                    <a:pt x="25379" y="7503"/>
                    <a:pt x="26749" y="6133"/>
                    <a:pt x="28413" y="6133"/>
                  </a:cubicBezTo>
                  <a:close/>
                  <a:moveTo>
                    <a:pt x="28413" y="1"/>
                  </a:moveTo>
                  <a:cubicBezTo>
                    <a:pt x="23357" y="1"/>
                    <a:pt x="19247" y="4111"/>
                    <a:pt x="19247" y="9167"/>
                  </a:cubicBezTo>
                  <a:cubicBezTo>
                    <a:pt x="19247" y="13147"/>
                    <a:pt x="21824" y="16539"/>
                    <a:pt x="25379" y="17811"/>
                  </a:cubicBezTo>
                  <a:lnTo>
                    <a:pt x="25379" y="30761"/>
                  </a:lnTo>
                  <a:lnTo>
                    <a:pt x="3067" y="30761"/>
                  </a:lnTo>
                  <a:cubicBezTo>
                    <a:pt x="1371" y="30761"/>
                    <a:pt x="1" y="32131"/>
                    <a:pt x="1" y="33828"/>
                  </a:cubicBezTo>
                  <a:cubicBezTo>
                    <a:pt x="1" y="35491"/>
                    <a:pt x="1371" y="36861"/>
                    <a:pt x="3067" y="36861"/>
                  </a:cubicBezTo>
                  <a:lnTo>
                    <a:pt x="53791" y="36861"/>
                  </a:lnTo>
                  <a:cubicBezTo>
                    <a:pt x="55487" y="36861"/>
                    <a:pt x="56857" y="35491"/>
                    <a:pt x="56857" y="33828"/>
                  </a:cubicBezTo>
                  <a:cubicBezTo>
                    <a:pt x="56857" y="32131"/>
                    <a:pt x="55487" y="30761"/>
                    <a:pt x="53791" y="30761"/>
                  </a:cubicBezTo>
                  <a:lnTo>
                    <a:pt x="31479" y="30761"/>
                  </a:lnTo>
                  <a:lnTo>
                    <a:pt x="31479" y="17811"/>
                  </a:lnTo>
                  <a:cubicBezTo>
                    <a:pt x="35035" y="16539"/>
                    <a:pt x="37612" y="13147"/>
                    <a:pt x="37612" y="9167"/>
                  </a:cubicBezTo>
                  <a:cubicBezTo>
                    <a:pt x="37612" y="4111"/>
                    <a:pt x="33469" y="1"/>
                    <a:pt x="28413"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38" name="Google Shape;438;p49"/>
            <p:cNvSpPr/>
            <p:nvPr/>
          </p:nvSpPr>
          <p:spPr>
            <a:xfrm>
              <a:off x="3571050" y="243000"/>
              <a:ext cx="458325" cy="1495650"/>
            </a:xfrm>
            <a:custGeom>
              <a:rect b="b" l="l" r="r" t="t"/>
              <a:pathLst>
                <a:path extrusionOk="0" h="59826" w="18333">
                  <a:moveTo>
                    <a:pt x="9167" y="47626"/>
                  </a:moveTo>
                  <a:cubicBezTo>
                    <a:pt x="10863" y="47626"/>
                    <a:pt x="12233" y="48996"/>
                    <a:pt x="12233" y="50659"/>
                  </a:cubicBezTo>
                  <a:cubicBezTo>
                    <a:pt x="12233" y="52356"/>
                    <a:pt x="10863" y="53726"/>
                    <a:pt x="9167" y="53726"/>
                  </a:cubicBezTo>
                  <a:cubicBezTo>
                    <a:pt x="7470" y="53726"/>
                    <a:pt x="6100" y="52356"/>
                    <a:pt x="6100" y="50659"/>
                  </a:cubicBezTo>
                  <a:cubicBezTo>
                    <a:pt x="6100" y="48996"/>
                    <a:pt x="7470" y="47626"/>
                    <a:pt x="9167" y="47626"/>
                  </a:cubicBezTo>
                  <a:close/>
                  <a:moveTo>
                    <a:pt x="9167" y="1"/>
                  </a:moveTo>
                  <a:cubicBezTo>
                    <a:pt x="7470" y="1"/>
                    <a:pt x="6100" y="1371"/>
                    <a:pt x="6100" y="3067"/>
                  </a:cubicBezTo>
                  <a:lnTo>
                    <a:pt x="6100" y="42048"/>
                  </a:lnTo>
                  <a:cubicBezTo>
                    <a:pt x="2545" y="43287"/>
                    <a:pt x="0" y="46680"/>
                    <a:pt x="0" y="50659"/>
                  </a:cubicBezTo>
                  <a:cubicBezTo>
                    <a:pt x="0" y="55715"/>
                    <a:pt x="4110" y="59826"/>
                    <a:pt x="9167" y="59826"/>
                  </a:cubicBezTo>
                  <a:cubicBezTo>
                    <a:pt x="14223" y="59826"/>
                    <a:pt x="18333" y="55715"/>
                    <a:pt x="18333" y="50659"/>
                  </a:cubicBezTo>
                  <a:cubicBezTo>
                    <a:pt x="18333" y="46680"/>
                    <a:pt x="15788" y="43287"/>
                    <a:pt x="12233" y="42048"/>
                  </a:cubicBezTo>
                  <a:lnTo>
                    <a:pt x="12233" y="3067"/>
                  </a:lnTo>
                  <a:cubicBezTo>
                    <a:pt x="12233" y="1371"/>
                    <a:pt x="10863" y="1"/>
                    <a:pt x="916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39" name="Google Shape;439;p49"/>
            <p:cNvSpPr/>
            <p:nvPr/>
          </p:nvSpPr>
          <p:spPr>
            <a:xfrm>
              <a:off x="1650550" y="243225"/>
              <a:ext cx="504000" cy="1501125"/>
            </a:xfrm>
            <a:custGeom>
              <a:rect b="b" l="l" r="r" t="t"/>
              <a:pathLst>
                <a:path extrusionOk="0" h="60045" w="20160">
                  <a:moveTo>
                    <a:pt x="10961" y="47845"/>
                  </a:moveTo>
                  <a:cubicBezTo>
                    <a:pt x="12657" y="47845"/>
                    <a:pt x="14027" y="49182"/>
                    <a:pt x="14027" y="50879"/>
                  </a:cubicBezTo>
                  <a:cubicBezTo>
                    <a:pt x="14027" y="52542"/>
                    <a:pt x="12657" y="53912"/>
                    <a:pt x="10961" y="53912"/>
                  </a:cubicBezTo>
                  <a:cubicBezTo>
                    <a:pt x="9297" y="53912"/>
                    <a:pt x="7927" y="52542"/>
                    <a:pt x="7927" y="50879"/>
                  </a:cubicBezTo>
                  <a:cubicBezTo>
                    <a:pt x="7927" y="49182"/>
                    <a:pt x="9297" y="47845"/>
                    <a:pt x="10961" y="47845"/>
                  </a:cubicBezTo>
                  <a:close/>
                  <a:moveTo>
                    <a:pt x="3411" y="0"/>
                  </a:moveTo>
                  <a:cubicBezTo>
                    <a:pt x="2720" y="0"/>
                    <a:pt x="2031" y="234"/>
                    <a:pt x="1469" y="709"/>
                  </a:cubicBezTo>
                  <a:cubicBezTo>
                    <a:pt x="164" y="1818"/>
                    <a:pt x="1" y="3743"/>
                    <a:pt x="1077" y="5015"/>
                  </a:cubicBezTo>
                  <a:lnTo>
                    <a:pt x="7927" y="13170"/>
                  </a:lnTo>
                  <a:lnTo>
                    <a:pt x="7927" y="42234"/>
                  </a:lnTo>
                  <a:cubicBezTo>
                    <a:pt x="4372" y="43507"/>
                    <a:pt x="1795" y="46899"/>
                    <a:pt x="1795" y="50879"/>
                  </a:cubicBezTo>
                  <a:cubicBezTo>
                    <a:pt x="1795" y="55935"/>
                    <a:pt x="5905" y="60045"/>
                    <a:pt x="10961" y="60045"/>
                  </a:cubicBezTo>
                  <a:cubicBezTo>
                    <a:pt x="16017" y="60045"/>
                    <a:pt x="20160" y="55935"/>
                    <a:pt x="20160" y="50879"/>
                  </a:cubicBezTo>
                  <a:cubicBezTo>
                    <a:pt x="20160" y="46899"/>
                    <a:pt x="17583" y="43507"/>
                    <a:pt x="14027" y="42234"/>
                  </a:cubicBezTo>
                  <a:lnTo>
                    <a:pt x="14027" y="12061"/>
                  </a:lnTo>
                  <a:cubicBezTo>
                    <a:pt x="14027" y="11343"/>
                    <a:pt x="13766" y="10626"/>
                    <a:pt x="13310" y="10071"/>
                  </a:cubicBezTo>
                  <a:lnTo>
                    <a:pt x="5774" y="1101"/>
                  </a:lnTo>
                  <a:cubicBezTo>
                    <a:pt x="5155" y="373"/>
                    <a:pt x="4282" y="0"/>
                    <a:pt x="3411"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0" name="Google Shape;440;p49"/>
            <p:cNvSpPr/>
            <p:nvPr/>
          </p:nvSpPr>
          <p:spPr>
            <a:xfrm>
              <a:off x="5445875" y="238250"/>
              <a:ext cx="504000" cy="1500400"/>
            </a:xfrm>
            <a:custGeom>
              <a:rect b="b" l="l" r="r" t="t"/>
              <a:pathLst>
                <a:path extrusionOk="0" h="60016" w="20160">
                  <a:moveTo>
                    <a:pt x="9199" y="47816"/>
                  </a:moveTo>
                  <a:cubicBezTo>
                    <a:pt x="10863" y="47816"/>
                    <a:pt x="12233" y="49186"/>
                    <a:pt x="12233" y="50849"/>
                  </a:cubicBezTo>
                  <a:cubicBezTo>
                    <a:pt x="12233" y="52546"/>
                    <a:pt x="10863" y="53916"/>
                    <a:pt x="9199" y="53916"/>
                  </a:cubicBezTo>
                  <a:cubicBezTo>
                    <a:pt x="7503" y="53916"/>
                    <a:pt x="6133" y="52546"/>
                    <a:pt x="6133" y="50849"/>
                  </a:cubicBezTo>
                  <a:cubicBezTo>
                    <a:pt x="6133" y="49186"/>
                    <a:pt x="7503" y="47816"/>
                    <a:pt x="9199" y="47816"/>
                  </a:cubicBezTo>
                  <a:close/>
                  <a:moveTo>
                    <a:pt x="16737" y="0"/>
                  </a:moveTo>
                  <a:cubicBezTo>
                    <a:pt x="15869" y="0"/>
                    <a:pt x="15002" y="365"/>
                    <a:pt x="14386" y="1071"/>
                  </a:cubicBezTo>
                  <a:lnTo>
                    <a:pt x="6851" y="10075"/>
                  </a:lnTo>
                  <a:cubicBezTo>
                    <a:pt x="6394" y="10629"/>
                    <a:pt x="6133" y="11314"/>
                    <a:pt x="6133" y="12032"/>
                  </a:cubicBezTo>
                  <a:lnTo>
                    <a:pt x="6133" y="42238"/>
                  </a:lnTo>
                  <a:cubicBezTo>
                    <a:pt x="2577" y="43477"/>
                    <a:pt x="0" y="46870"/>
                    <a:pt x="0" y="50849"/>
                  </a:cubicBezTo>
                  <a:cubicBezTo>
                    <a:pt x="0" y="55905"/>
                    <a:pt x="4143" y="60016"/>
                    <a:pt x="9199" y="60016"/>
                  </a:cubicBezTo>
                  <a:cubicBezTo>
                    <a:pt x="14255" y="60016"/>
                    <a:pt x="18365" y="55905"/>
                    <a:pt x="18365" y="50849"/>
                  </a:cubicBezTo>
                  <a:cubicBezTo>
                    <a:pt x="18365" y="46870"/>
                    <a:pt x="15788" y="43477"/>
                    <a:pt x="12233" y="42238"/>
                  </a:cubicBezTo>
                  <a:lnTo>
                    <a:pt x="12233" y="13173"/>
                  </a:lnTo>
                  <a:lnTo>
                    <a:pt x="19083" y="5018"/>
                  </a:lnTo>
                  <a:cubicBezTo>
                    <a:pt x="20160" y="3714"/>
                    <a:pt x="19996" y="1789"/>
                    <a:pt x="18692" y="713"/>
                  </a:cubicBezTo>
                  <a:cubicBezTo>
                    <a:pt x="18126" y="234"/>
                    <a:pt x="17431" y="0"/>
                    <a:pt x="16737"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1" name="Google Shape;441;p49"/>
            <p:cNvSpPr/>
            <p:nvPr/>
          </p:nvSpPr>
          <p:spPr>
            <a:xfrm>
              <a:off x="1695400" y="2103150"/>
              <a:ext cx="595350" cy="596975"/>
            </a:xfrm>
            <a:custGeom>
              <a:rect b="b" l="l" r="r" t="t"/>
              <a:pathLst>
                <a:path extrusionOk="0" h="23879" w="23814">
                  <a:moveTo>
                    <a:pt x="11907" y="6133"/>
                  </a:moveTo>
                  <a:cubicBezTo>
                    <a:pt x="15104" y="6133"/>
                    <a:pt x="17713" y="8743"/>
                    <a:pt x="17713" y="11940"/>
                  </a:cubicBezTo>
                  <a:cubicBezTo>
                    <a:pt x="17713" y="15169"/>
                    <a:pt x="15104" y="17778"/>
                    <a:pt x="11907" y="17778"/>
                  </a:cubicBezTo>
                  <a:cubicBezTo>
                    <a:pt x="8710" y="17778"/>
                    <a:pt x="6133" y="15169"/>
                    <a:pt x="6133" y="11940"/>
                  </a:cubicBezTo>
                  <a:cubicBezTo>
                    <a:pt x="6133" y="8743"/>
                    <a:pt x="8710" y="6133"/>
                    <a:pt x="11907" y="6133"/>
                  </a:cubicBezTo>
                  <a:close/>
                  <a:moveTo>
                    <a:pt x="11907" y="1"/>
                  </a:moveTo>
                  <a:cubicBezTo>
                    <a:pt x="5350" y="1"/>
                    <a:pt x="1" y="5383"/>
                    <a:pt x="1" y="11940"/>
                  </a:cubicBezTo>
                  <a:cubicBezTo>
                    <a:pt x="1" y="18529"/>
                    <a:pt x="5350" y="23878"/>
                    <a:pt x="11907" y="23878"/>
                  </a:cubicBezTo>
                  <a:cubicBezTo>
                    <a:pt x="18464" y="23878"/>
                    <a:pt x="23813" y="18529"/>
                    <a:pt x="23813" y="11940"/>
                  </a:cubicBezTo>
                  <a:cubicBezTo>
                    <a:pt x="23813" y="5383"/>
                    <a:pt x="18464" y="1"/>
                    <a:pt x="1190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2" name="Google Shape;442;p49"/>
            <p:cNvSpPr/>
            <p:nvPr/>
          </p:nvSpPr>
          <p:spPr>
            <a:xfrm>
              <a:off x="4769000" y="2103150"/>
              <a:ext cx="595350" cy="596975"/>
            </a:xfrm>
            <a:custGeom>
              <a:rect b="b" l="l" r="r" t="t"/>
              <a:pathLst>
                <a:path extrusionOk="0" h="23879" w="23814">
                  <a:moveTo>
                    <a:pt x="11907" y="6133"/>
                  </a:moveTo>
                  <a:cubicBezTo>
                    <a:pt x="15104" y="6133"/>
                    <a:pt x="17681" y="8743"/>
                    <a:pt x="17681" y="11940"/>
                  </a:cubicBezTo>
                  <a:cubicBezTo>
                    <a:pt x="17681" y="15169"/>
                    <a:pt x="15104" y="17778"/>
                    <a:pt x="11907" y="17778"/>
                  </a:cubicBezTo>
                  <a:cubicBezTo>
                    <a:pt x="8710" y="17778"/>
                    <a:pt x="6101" y="15169"/>
                    <a:pt x="6101" y="11940"/>
                  </a:cubicBezTo>
                  <a:cubicBezTo>
                    <a:pt x="6101" y="8743"/>
                    <a:pt x="8710" y="6133"/>
                    <a:pt x="11907" y="6133"/>
                  </a:cubicBezTo>
                  <a:close/>
                  <a:moveTo>
                    <a:pt x="11907" y="1"/>
                  </a:moveTo>
                  <a:cubicBezTo>
                    <a:pt x="5351" y="1"/>
                    <a:pt x="1" y="5383"/>
                    <a:pt x="1" y="11940"/>
                  </a:cubicBezTo>
                  <a:cubicBezTo>
                    <a:pt x="1" y="18529"/>
                    <a:pt x="5351" y="23878"/>
                    <a:pt x="11907" y="23878"/>
                  </a:cubicBezTo>
                  <a:cubicBezTo>
                    <a:pt x="18464" y="23878"/>
                    <a:pt x="23813" y="18529"/>
                    <a:pt x="23813" y="11940"/>
                  </a:cubicBezTo>
                  <a:cubicBezTo>
                    <a:pt x="23813" y="5383"/>
                    <a:pt x="18464" y="1"/>
                    <a:pt x="1190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3" name="Google Shape;443;p49"/>
            <p:cNvSpPr/>
            <p:nvPr/>
          </p:nvSpPr>
          <p:spPr>
            <a:xfrm>
              <a:off x="3520475" y="2990425"/>
              <a:ext cx="595350" cy="596950"/>
            </a:xfrm>
            <a:custGeom>
              <a:rect b="b" l="l" r="r" t="t"/>
              <a:pathLst>
                <a:path extrusionOk="0" h="23878" w="23814">
                  <a:moveTo>
                    <a:pt x="11907" y="6100"/>
                  </a:moveTo>
                  <a:cubicBezTo>
                    <a:pt x="15104" y="6100"/>
                    <a:pt x="17681" y="8710"/>
                    <a:pt x="17681" y="11939"/>
                  </a:cubicBezTo>
                  <a:cubicBezTo>
                    <a:pt x="17681" y="15136"/>
                    <a:pt x="15104" y="17745"/>
                    <a:pt x="11907" y="17745"/>
                  </a:cubicBezTo>
                  <a:cubicBezTo>
                    <a:pt x="8710" y="17745"/>
                    <a:pt x="6101" y="15136"/>
                    <a:pt x="6101" y="11939"/>
                  </a:cubicBezTo>
                  <a:cubicBezTo>
                    <a:pt x="6101" y="8710"/>
                    <a:pt x="8710" y="6100"/>
                    <a:pt x="11907" y="6100"/>
                  </a:cubicBezTo>
                  <a:close/>
                  <a:moveTo>
                    <a:pt x="11907" y="0"/>
                  </a:moveTo>
                  <a:cubicBezTo>
                    <a:pt x="5351" y="0"/>
                    <a:pt x="1" y="5350"/>
                    <a:pt x="1" y="11939"/>
                  </a:cubicBezTo>
                  <a:cubicBezTo>
                    <a:pt x="1" y="18528"/>
                    <a:pt x="5351" y="23878"/>
                    <a:pt x="11907" y="23878"/>
                  </a:cubicBezTo>
                  <a:cubicBezTo>
                    <a:pt x="18464" y="23878"/>
                    <a:pt x="23813" y="18528"/>
                    <a:pt x="23813" y="11939"/>
                  </a:cubicBezTo>
                  <a:cubicBezTo>
                    <a:pt x="23813" y="5350"/>
                    <a:pt x="18464" y="0"/>
                    <a:pt x="11907"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4" name="Google Shape;444;p49"/>
            <p:cNvSpPr/>
            <p:nvPr/>
          </p:nvSpPr>
          <p:spPr>
            <a:xfrm>
              <a:off x="1695400" y="2990425"/>
              <a:ext cx="1158850" cy="596950"/>
            </a:xfrm>
            <a:custGeom>
              <a:rect b="b" l="l" r="r" t="t"/>
              <a:pathLst>
                <a:path extrusionOk="0" h="23878" w="46354">
                  <a:moveTo>
                    <a:pt x="40254" y="6100"/>
                  </a:moveTo>
                  <a:lnTo>
                    <a:pt x="40254" y="17745"/>
                  </a:lnTo>
                  <a:lnTo>
                    <a:pt x="6133" y="17745"/>
                  </a:lnTo>
                  <a:lnTo>
                    <a:pt x="6133" y="6100"/>
                  </a:lnTo>
                  <a:close/>
                  <a:moveTo>
                    <a:pt x="3067" y="0"/>
                  </a:moveTo>
                  <a:cubicBezTo>
                    <a:pt x="1371" y="0"/>
                    <a:pt x="1" y="1370"/>
                    <a:pt x="1" y="3066"/>
                  </a:cubicBezTo>
                  <a:lnTo>
                    <a:pt x="1" y="20812"/>
                  </a:lnTo>
                  <a:cubicBezTo>
                    <a:pt x="1" y="22508"/>
                    <a:pt x="1371" y="23878"/>
                    <a:pt x="3067" y="23878"/>
                  </a:cubicBezTo>
                  <a:lnTo>
                    <a:pt x="43320" y="23878"/>
                  </a:lnTo>
                  <a:cubicBezTo>
                    <a:pt x="44983" y="23878"/>
                    <a:pt x="46354" y="22508"/>
                    <a:pt x="46354" y="20812"/>
                  </a:cubicBezTo>
                  <a:lnTo>
                    <a:pt x="46354" y="3066"/>
                  </a:lnTo>
                  <a:cubicBezTo>
                    <a:pt x="46354" y="1370"/>
                    <a:pt x="44983" y="0"/>
                    <a:pt x="43320" y="0"/>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5" name="Google Shape;445;p49"/>
            <p:cNvSpPr/>
            <p:nvPr/>
          </p:nvSpPr>
          <p:spPr>
            <a:xfrm>
              <a:off x="2956975" y="2103150"/>
              <a:ext cx="1158850" cy="596975"/>
            </a:xfrm>
            <a:custGeom>
              <a:rect b="b" l="l" r="r" t="t"/>
              <a:pathLst>
                <a:path extrusionOk="0" h="23879" w="46354">
                  <a:moveTo>
                    <a:pt x="40221" y="6133"/>
                  </a:moveTo>
                  <a:lnTo>
                    <a:pt x="40221" y="17778"/>
                  </a:lnTo>
                  <a:lnTo>
                    <a:pt x="6101" y="17778"/>
                  </a:lnTo>
                  <a:lnTo>
                    <a:pt x="6101" y="6133"/>
                  </a:lnTo>
                  <a:close/>
                  <a:moveTo>
                    <a:pt x="3034" y="1"/>
                  </a:moveTo>
                  <a:cubicBezTo>
                    <a:pt x="1371" y="1"/>
                    <a:pt x="1" y="1371"/>
                    <a:pt x="1" y="3067"/>
                  </a:cubicBezTo>
                  <a:lnTo>
                    <a:pt x="1" y="20845"/>
                  </a:lnTo>
                  <a:cubicBezTo>
                    <a:pt x="1" y="22508"/>
                    <a:pt x="1371" y="23878"/>
                    <a:pt x="3034" y="23878"/>
                  </a:cubicBezTo>
                  <a:lnTo>
                    <a:pt x="43287" y="23878"/>
                  </a:lnTo>
                  <a:cubicBezTo>
                    <a:pt x="44983" y="23878"/>
                    <a:pt x="46353" y="22508"/>
                    <a:pt x="46353" y="20845"/>
                  </a:cubicBezTo>
                  <a:lnTo>
                    <a:pt x="46353" y="3067"/>
                  </a:lnTo>
                  <a:cubicBezTo>
                    <a:pt x="46353" y="1371"/>
                    <a:pt x="44983" y="1"/>
                    <a:pt x="4328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6" name="Google Shape;446;p49"/>
            <p:cNvSpPr/>
            <p:nvPr/>
          </p:nvSpPr>
          <p:spPr>
            <a:xfrm>
              <a:off x="2467675" y="2166150"/>
              <a:ext cx="327050" cy="471175"/>
            </a:xfrm>
            <a:custGeom>
              <a:rect b="b" l="l" r="r" t="t"/>
              <a:pathLst>
                <a:path extrusionOk="0" h="18847" w="13082">
                  <a:moveTo>
                    <a:pt x="3344" y="1"/>
                  </a:moveTo>
                  <a:cubicBezTo>
                    <a:pt x="2561" y="1"/>
                    <a:pt x="1778" y="302"/>
                    <a:pt x="1175" y="906"/>
                  </a:cubicBezTo>
                  <a:cubicBezTo>
                    <a:pt x="1" y="2080"/>
                    <a:pt x="1" y="4037"/>
                    <a:pt x="1175" y="5212"/>
                  </a:cubicBezTo>
                  <a:lnTo>
                    <a:pt x="5383" y="9420"/>
                  </a:lnTo>
                  <a:lnTo>
                    <a:pt x="1175" y="13627"/>
                  </a:lnTo>
                  <a:cubicBezTo>
                    <a:pt x="1" y="14834"/>
                    <a:pt x="1" y="16759"/>
                    <a:pt x="1175" y="17966"/>
                  </a:cubicBezTo>
                  <a:cubicBezTo>
                    <a:pt x="1795" y="18553"/>
                    <a:pt x="2578" y="18847"/>
                    <a:pt x="3328" y="18847"/>
                  </a:cubicBezTo>
                  <a:cubicBezTo>
                    <a:pt x="4111" y="18847"/>
                    <a:pt x="4894" y="18553"/>
                    <a:pt x="5513" y="17966"/>
                  </a:cubicBezTo>
                  <a:lnTo>
                    <a:pt x="11874" y="11605"/>
                  </a:lnTo>
                  <a:cubicBezTo>
                    <a:pt x="13081" y="10398"/>
                    <a:pt x="13081" y="8474"/>
                    <a:pt x="11874" y="7267"/>
                  </a:cubicBezTo>
                  <a:lnTo>
                    <a:pt x="5513" y="906"/>
                  </a:lnTo>
                  <a:cubicBezTo>
                    <a:pt x="4910" y="302"/>
                    <a:pt x="4127" y="1"/>
                    <a:pt x="3344"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7" name="Google Shape;447;p49"/>
            <p:cNvSpPr/>
            <p:nvPr/>
          </p:nvSpPr>
          <p:spPr>
            <a:xfrm>
              <a:off x="4291950" y="2166150"/>
              <a:ext cx="327025" cy="471175"/>
            </a:xfrm>
            <a:custGeom>
              <a:rect b="b" l="l" r="r" t="t"/>
              <a:pathLst>
                <a:path extrusionOk="0" h="18847" w="13081">
                  <a:moveTo>
                    <a:pt x="3377" y="1"/>
                  </a:moveTo>
                  <a:cubicBezTo>
                    <a:pt x="2594" y="1"/>
                    <a:pt x="1811" y="302"/>
                    <a:pt x="1207" y="906"/>
                  </a:cubicBezTo>
                  <a:cubicBezTo>
                    <a:pt x="0" y="2080"/>
                    <a:pt x="0" y="4037"/>
                    <a:pt x="1207" y="5212"/>
                  </a:cubicBezTo>
                  <a:lnTo>
                    <a:pt x="5415" y="9420"/>
                  </a:lnTo>
                  <a:lnTo>
                    <a:pt x="1207" y="13627"/>
                  </a:lnTo>
                  <a:cubicBezTo>
                    <a:pt x="0" y="14834"/>
                    <a:pt x="0" y="16759"/>
                    <a:pt x="1207" y="17966"/>
                  </a:cubicBezTo>
                  <a:cubicBezTo>
                    <a:pt x="1794" y="18553"/>
                    <a:pt x="2577" y="18847"/>
                    <a:pt x="3360" y="18847"/>
                  </a:cubicBezTo>
                  <a:cubicBezTo>
                    <a:pt x="4143" y="18847"/>
                    <a:pt x="4926" y="18553"/>
                    <a:pt x="5546" y="17966"/>
                  </a:cubicBezTo>
                  <a:lnTo>
                    <a:pt x="11907" y="11605"/>
                  </a:lnTo>
                  <a:cubicBezTo>
                    <a:pt x="13081" y="10398"/>
                    <a:pt x="13081" y="8474"/>
                    <a:pt x="11907" y="7267"/>
                  </a:cubicBezTo>
                  <a:lnTo>
                    <a:pt x="5546" y="906"/>
                  </a:lnTo>
                  <a:cubicBezTo>
                    <a:pt x="4942" y="302"/>
                    <a:pt x="4159" y="1"/>
                    <a:pt x="337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8" name="Google Shape;448;p49"/>
            <p:cNvSpPr/>
            <p:nvPr/>
          </p:nvSpPr>
          <p:spPr>
            <a:xfrm>
              <a:off x="4769000" y="2325775"/>
              <a:ext cx="1136025" cy="1039800"/>
            </a:xfrm>
            <a:custGeom>
              <a:rect b="b" l="l" r="r" t="t"/>
              <a:pathLst>
                <a:path extrusionOk="0" h="41592" w="45441">
                  <a:moveTo>
                    <a:pt x="30142" y="1"/>
                  </a:moveTo>
                  <a:cubicBezTo>
                    <a:pt x="28445" y="1"/>
                    <a:pt x="27075" y="1371"/>
                    <a:pt x="27075" y="3035"/>
                  </a:cubicBezTo>
                  <a:cubicBezTo>
                    <a:pt x="27075" y="4731"/>
                    <a:pt x="28445" y="6101"/>
                    <a:pt x="30142" y="6101"/>
                  </a:cubicBezTo>
                  <a:lnTo>
                    <a:pt x="39308" y="6101"/>
                  </a:lnTo>
                  <a:lnTo>
                    <a:pt x="39308" y="35459"/>
                  </a:lnTo>
                  <a:lnTo>
                    <a:pt x="3067" y="35459"/>
                  </a:lnTo>
                  <a:cubicBezTo>
                    <a:pt x="1371" y="35459"/>
                    <a:pt x="1" y="36829"/>
                    <a:pt x="1" y="38525"/>
                  </a:cubicBezTo>
                  <a:cubicBezTo>
                    <a:pt x="1" y="40221"/>
                    <a:pt x="1371" y="41591"/>
                    <a:pt x="3067" y="41591"/>
                  </a:cubicBezTo>
                  <a:lnTo>
                    <a:pt x="42374" y="41591"/>
                  </a:lnTo>
                  <a:cubicBezTo>
                    <a:pt x="44070" y="41591"/>
                    <a:pt x="45440" y="40221"/>
                    <a:pt x="45440" y="38525"/>
                  </a:cubicBezTo>
                  <a:lnTo>
                    <a:pt x="45440" y="3035"/>
                  </a:lnTo>
                  <a:cubicBezTo>
                    <a:pt x="45440" y="1371"/>
                    <a:pt x="44070" y="1"/>
                    <a:pt x="42374"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49" name="Google Shape;449;p49"/>
            <p:cNvSpPr/>
            <p:nvPr/>
          </p:nvSpPr>
          <p:spPr>
            <a:xfrm>
              <a:off x="4291950" y="3053200"/>
              <a:ext cx="327025" cy="471400"/>
            </a:xfrm>
            <a:custGeom>
              <a:rect b="b" l="l" r="r" t="t"/>
              <a:pathLst>
                <a:path extrusionOk="0" h="18856" w="13081">
                  <a:moveTo>
                    <a:pt x="9737" y="1"/>
                  </a:moveTo>
                  <a:cubicBezTo>
                    <a:pt x="8954" y="1"/>
                    <a:pt x="8172" y="294"/>
                    <a:pt x="7568" y="882"/>
                  </a:cubicBezTo>
                  <a:lnTo>
                    <a:pt x="1207" y="7275"/>
                  </a:lnTo>
                  <a:cubicBezTo>
                    <a:pt x="0" y="8449"/>
                    <a:pt x="0" y="10407"/>
                    <a:pt x="1207" y="11581"/>
                  </a:cubicBezTo>
                  <a:lnTo>
                    <a:pt x="7568" y="17942"/>
                  </a:lnTo>
                  <a:cubicBezTo>
                    <a:pt x="8188" y="18561"/>
                    <a:pt x="8971" y="18855"/>
                    <a:pt x="9754" y="18855"/>
                  </a:cubicBezTo>
                  <a:cubicBezTo>
                    <a:pt x="10537" y="18855"/>
                    <a:pt x="11319" y="18561"/>
                    <a:pt x="11907" y="17942"/>
                  </a:cubicBezTo>
                  <a:cubicBezTo>
                    <a:pt x="13081" y="16767"/>
                    <a:pt x="13081" y="14810"/>
                    <a:pt x="11907" y="13636"/>
                  </a:cubicBezTo>
                  <a:lnTo>
                    <a:pt x="7699" y="9428"/>
                  </a:lnTo>
                  <a:lnTo>
                    <a:pt x="11907" y="5220"/>
                  </a:lnTo>
                  <a:cubicBezTo>
                    <a:pt x="13081" y="4013"/>
                    <a:pt x="13081" y="2088"/>
                    <a:pt x="11907" y="882"/>
                  </a:cubicBezTo>
                  <a:cubicBezTo>
                    <a:pt x="11303" y="294"/>
                    <a:pt x="10520" y="1"/>
                    <a:pt x="973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sp>
          <p:nvSpPr>
            <p:cNvPr id="450" name="Google Shape;450;p49"/>
            <p:cNvSpPr/>
            <p:nvPr/>
          </p:nvSpPr>
          <p:spPr>
            <a:xfrm>
              <a:off x="3036900" y="3053200"/>
              <a:ext cx="327025" cy="471400"/>
            </a:xfrm>
            <a:custGeom>
              <a:rect b="b" l="l" r="r" t="t"/>
              <a:pathLst>
                <a:path extrusionOk="0" h="18856" w="13081">
                  <a:moveTo>
                    <a:pt x="9737" y="1"/>
                  </a:moveTo>
                  <a:cubicBezTo>
                    <a:pt x="8955" y="1"/>
                    <a:pt x="8172" y="294"/>
                    <a:pt x="7568" y="882"/>
                  </a:cubicBezTo>
                  <a:lnTo>
                    <a:pt x="1207" y="7275"/>
                  </a:lnTo>
                  <a:cubicBezTo>
                    <a:pt x="0" y="8449"/>
                    <a:pt x="0" y="10407"/>
                    <a:pt x="1207" y="11581"/>
                  </a:cubicBezTo>
                  <a:lnTo>
                    <a:pt x="7568" y="17942"/>
                  </a:lnTo>
                  <a:cubicBezTo>
                    <a:pt x="8188" y="18561"/>
                    <a:pt x="8971" y="18855"/>
                    <a:pt x="9754" y="18855"/>
                  </a:cubicBezTo>
                  <a:cubicBezTo>
                    <a:pt x="10504" y="18855"/>
                    <a:pt x="11287" y="18561"/>
                    <a:pt x="11907" y="17942"/>
                  </a:cubicBezTo>
                  <a:cubicBezTo>
                    <a:pt x="13081" y="16767"/>
                    <a:pt x="13081" y="14810"/>
                    <a:pt x="11907" y="13636"/>
                  </a:cubicBezTo>
                  <a:lnTo>
                    <a:pt x="7699" y="9428"/>
                  </a:lnTo>
                  <a:lnTo>
                    <a:pt x="11907" y="5220"/>
                  </a:lnTo>
                  <a:cubicBezTo>
                    <a:pt x="13081" y="4013"/>
                    <a:pt x="13081" y="2088"/>
                    <a:pt x="11907" y="882"/>
                  </a:cubicBezTo>
                  <a:cubicBezTo>
                    <a:pt x="11303" y="294"/>
                    <a:pt x="10520" y="1"/>
                    <a:pt x="9737" y="1"/>
                  </a:cubicBezTo>
                  <a:close/>
                </a:path>
              </a:pathLst>
            </a:custGeom>
            <a:solidFill>
              <a:schemeClr val="lt2"/>
            </a:solidFill>
            <a:ln>
              <a:noFill/>
            </a:ln>
          </p:spPr>
          <p:txBody>
            <a:bodyPr anchorCtr="0" anchor="ctr" bIns="201425" lIns="201425" spcFirstLastPara="1" rIns="201425" wrap="square" tIns="201425">
              <a:noAutofit/>
            </a:bodyPr>
            <a:lstStyle/>
            <a:p>
              <a:pPr indent="0" lvl="0" marL="0" rtl="0" algn="l">
                <a:spcBef>
                  <a:spcPts val="0"/>
                </a:spcBef>
                <a:spcAft>
                  <a:spcPts val="0"/>
                </a:spcAft>
                <a:buNone/>
              </a:pPr>
              <a:r>
                <a:t/>
              </a:r>
              <a:endParaRPr/>
            </a:p>
          </p:txBody>
        </p:sp>
      </p:grpSp>
      <p:grpSp>
        <p:nvGrpSpPr>
          <p:cNvPr id="451" name="Google Shape;451;p49"/>
          <p:cNvGrpSpPr/>
          <p:nvPr/>
        </p:nvGrpSpPr>
        <p:grpSpPr>
          <a:xfrm>
            <a:off x="7044675" y="3862457"/>
            <a:ext cx="696241" cy="696241"/>
            <a:chOff x="1190625" y="238125"/>
            <a:chExt cx="5219200" cy="5219200"/>
          </a:xfrm>
        </p:grpSpPr>
        <p:sp>
          <p:nvSpPr>
            <p:cNvPr id="452" name="Google Shape;452;p49"/>
            <p:cNvSpPr/>
            <p:nvPr/>
          </p:nvSpPr>
          <p:spPr>
            <a:xfrm>
              <a:off x="2812625" y="2607125"/>
              <a:ext cx="458350" cy="459150"/>
            </a:xfrm>
            <a:custGeom>
              <a:rect b="b" l="l" r="r" t="t"/>
              <a:pathLst>
                <a:path extrusionOk="0" h="18366" w="18334">
                  <a:moveTo>
                    <a:pt x="9167" y="6133"/>
                  </a:moveTo>
                  <a:cubicBezTo>
                    <a:pt x="10831" y="6133"/>
                    <a:pt x="12201" y="7503"/>
                    <a:pt x="12201" y="9200"/>
                  </a:cubicBezTo>
                  <a:cubicBezTo>
                    <a:pt x="12201" y="10896"/>
                    <a:pt x="10831" y="12266"/>
                    <a:pt x="9167" y="12266"/>
                  </a:cubicBezTo>
                  <a:cubicBezTo>
                    <a:pt x="7471" y="12266"/>
                    <a:pt x="6101" y="10896"/>
                    <a:pt x="6101" y="9200"/>
                  </a:cubicBezTo>
                  <a:cubicBezTo>
                    <a:pt x="6101" y="7503"/>
                    <a:pt x="7471" y="6133"/>
                    <a:pt x="9167" y="6133"/>
                  </a:cubicBezTo>
                  <a:close/>
                  <a:moveTo>
                    <a:pt x="9167" y="1"/>
                  </a:moveTo>
                  <a:cubicBezTo>
                    <a:pt x="4111" y="1"/>
                    <a:pt x="1" y="4111"/>
                    <a:pt x="1" y="9200"/>
                  </a:cubicBezTo>
                  <a:cubicBezTo>
                    <a:pt x="1" y="14256"/>
                    <a:pt x="4111" y="18366"/>
                    <a:pt x="9167" y="18366"/>
                  </a:cubicBezTo>
                  <a:cubicBezTo>
                    <a:pt x="14223" y="18366"/>
                    <a:pt x="18333" y="14256"/>
                    <a:pt x="18333" y="9200"/>
                  </a:cubicBezTo>
                  <a:cubicBezTo>
                    <a:pt x="18333" y="4111"/>
                    <a:pt x="14223" y="1"/>
                    <a:pt x="9167"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3" name="Google Shape;453;p49"/>
            <p:cNvSpPr/>
            <p:nvPr/>
          </p:nvSpPr>
          <p:spPr>
            <a:xfrm>
              <a:off x="1915600" y="2607125"/>
              <a:ext cx="458325" cy="459150"/>
            </a:xfrm>
            <a:custGeom>
              <a:rect b="b" l="l" r="r" t="t"/>
              <a:pathLst>
                <a:path extrusionOk="0" h="18366" w="18333">
                  <a:moveTo>
                    <a:pt x="9166" y="6133"/>
                  </a:moveTo>
                  <a:cubicBezTo>
                    <a:pt x="10830" y="6133"/>
                    <a:pt x="12200" y="7503"/>
                    <a:pt x="12200" y="9200"/>
                  </a:cubicBezTo>
                  <a:cubicBezTo>
                    <a:pt x="12200" y="10896"/>
                    <a:pt x="10830" y="12266"/>
                    <a:pt x="9166" y="12266"/>
                  </a:cubicBezTo>
                  <a:cubicBezTo>
                    <a:pt x="7470" y="12266"/>
                    <a:pt x="6133" y="10896"/>
                    <a:pt x="6133" y="9200"/>
                  </a:cubicBezTo>
                  <a:cubicBezTo>
                    <a:pt x="6133" y="7503"/>
                    <a:pt x="7470" y="6133"/>
                    <a:pt x="9166" y="6133"/>
                  </a:cubicBezTo>
                  <a:close/>
                  <a:moveTo>
                    <a:pt x="9166" y="1"/>
                  </a:moveTo>
                  <a:cubicBezTo>
                    <a:pt x="4110" y="1"/>
                    <a:pt x="0" y="4111"/>
                    <a:pt x="0" y="9200"/>
                  </a:cubicBezTo>
                  <a:cubicBezTo>
                    <a:pt x="0" y="14256"/>
                    <a:pt x="4110" y="18366"/>
                    <a:pt x="9166" y="18366"/>
                  </a:cubicBezTo>
                  <a:cubicBezTo>
                    <a:pt x="14222" y="18366"/>
                    <a:pt x="18332" y="14256"/>
                    <a:pt x="18332" y="9200"/>
                  </a:cubicBezTo>
                  <a:cubicBezTo>
                    <a:pt x="18332" y="4111"/>
                    <a:pt x="14222" y="1"/>
                    <a:pt x="9166"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4" name="Google Shape;454;p49"/>
            <p:cNvSpPr/>
            <p:nvPr/>
          </p:nvSpPr>
          <p:spPr>
            <a:xfrm>
              <a:off x="1190625" y="967975"/>
              <a:ext cx="2803700" cy="4489350"/>
            </a:xfrm>
            <a:custGeom>
              <a:rect b="b" l="l" r="r" t="t"/>
              <a:pathLst>
                <a:path extrusionOk="0" h="179574" w="112148">
                  <a:moveTo>
                    <a:pt x="72416" y="9819"/>
                  </a:moveTo>
                  <a:cubicBezTo>
                    <a:pt x="76233" y="11646"/>
                    <a:pt x="79756" y="14125"/>
                    <a:pt x="82822" y="17191"/>
                  </a:cubicBezTo>
                  <a:cubicBezTo>
                    <a:pt x="86508" y="20910"/>
                    <a:pt x="89346" y="25249"/>
                    <a:pt x="91238" y="29946"/>
                  </a:cubicBezTo>
                  <a:lnTo>
                    <a:pt x="83376" y="29946"/>
                  </a:lnTo>
                  <a:cubicBezTo>
                    <a:pt x="81713" y="29946"/>
                    <a:pt x="80343" y="31316"/>
                    <a:pt x="80343" y="33012"/>
                  </a:cubicBezTo>
                  <a:lnTo>
                    <a:pt x="80343" y="42276"/>
                  </a:lnTo>
                  <a:lnTo>
                    <a:pt x="72416" y="42276"/>
                  </a:lnTo>
                  <a:lnTo>
                    <a:pt x="72416" y="9819"/>
                  </a:lnTo>
                  <a:close/>
                  <a:moveTo>
                    <a:pt x="12135" y="67981"/>
                  </a:moveTo>
                  <a:lnTo>
                    <a:pt x="12135" y="81518"/>
                  </a:lnTo>
                  <a:cubicBezTo>
                    <a:pt x="8742" y="81126"/>
                    <a:pt x="6100" y="78256"/>
                    <a:pt x="6100" y="74766"/>
                  </a:cubicBezTo>
                  <a:cubicBezTo>
                    <a:pt x="6100" y="71275"/>
                    <a:pt x="8742" y="68372"/>
                    <a:pt x="12135" y="67981"/>
                  </a:cubicBezTo>
                  <a:close/>
                  <a:moveTo>
                    <a:pt x="100013" y="67981"/>
                  </a:moveTo>
                  <a:cubicBezTo>
                    <a:pt x="103405" y="68372"/>
                    <a:pt x="106047" y="71275"/>
                    <a:pt x="106047" y="74766"/>
                  </a:cubicBezTo>
                  <a:cubicBezTo>
                    <a:pt x="106047" y="78256"/>
                    <a:pt x="103405" y="81126"/>
                    <a:pt x="100013" y="81518"/>
                  </a:cubicBezTo>
                  <a:lnTo>
                    <a:pt x="100013" y="67981"/>
                  </a:lnTo>
                  <a:close/>
                  <a:moveTo>
                    <a:pt x="41460" y="106733"/>
                  </a:moveTo>
                  <a:lnTo>
                    <a:pt x="41460" y="122097"/>
                  </a:lnTo>
                  <a:lnTo>
                    <a:pt x="38100" y="122097"/>
                  </a:lnTo>
                  <a:lnTo>
                    <a:pt x="36241" y="117237"/>
                  </a:lnTo>
                  <a:cubicBezTo>
                    <a:pt x="35784" y="116062"/>
                    <a:pt x="34675" y="115279"/>
                    <a:pt x="33403" y="115279"/>
                  </a:cubicBezTo>
                  <a:lnTo>
                    <a:pt x="26357" y="115279"/>
                  </a:lnTo>
                  <a:lnTo>
                    <a:pt x="24139" y="106733"/>
                  </a:lnTo>
                  <a:close/>
                  <a:moveTo>
                    <a:pt x="88008" y="106733"/>
                  </a:moveTo>
                  <a:lnTo>
                    <a:pt x="85823" y="115279"/>
                  </a:lnTo>
                  <a:lnTo>
                    <a:pt x="78777" y="115279"/>
                  </a:lnTo>
                  <a:cubicBezTo>
                    <a:pt x="77505" y="115279"/>
                    <a:pt x="76363" y="116062"/>
                    <a:pt x="75906" y="117237"/>
                  </a:cubicBezTo>
                  <a:lnTo>
                    <a:pt x="74047" y="122097"/>
                  </a:lnTo>
                  <a:lnTo>
                    <a:pt x="70687" y="122097"/>
                  </a:lnTo>
                  <a:lnTo>
                    <a:pt x="70687" y="106733"/>
                  </a:lnTo>
                  <a:close/>
                  <a:moveTo>
                    <a:pt x="56074" y="6133"/>
                  </a:moveTo>
                  <a:cubicBezTo>
                    <a:pt x="59596" y="6133"/>
                    <a:pt x="63022" y="6590"/>
                    <a:pt x="66316" y="7503"/>
                  </a:cubicBezTo>
                  <a:lnTo>
                    <a:pt x="66316" y="45342"/>
                  </a:lnTo>
                  <a:cubicBezTo>
                    <a:pt x="66316" y="47006"/>
                    <a:pt x="67686" y="48376"/>
                    <a:pt x="69350" y="48376"/>
                  </a:cubicBezTo>
                  <a:lnTo>
                    <a:pt x="83376" y="48376"/>
                  </a:lnTo>
                  <a:cubicBezTo>
                    <a:pt x="85073" y="48376"/>
                    <a:pt x="86443" y="47006"/>
                    <a:pt x="86443" y="45342"/>
                  </a:cubicBezTo>
                  <a:lnTo>
                    <a:pt x="86443" y="36078"/>
                  </a:lnTo>
                  <a:lnTo>
                    <a:pt x="93097" y="36078"/>
                  </a:lnTo>
                  <a:cubicBezTo>
                    <a:pt x="93619" y="38655"/>
                    <a:pt x="93913" y="41298"/>
                    <a:pt x="93913" y="43972"/>
                  </a:cubicBezTo>
                  <a:lnTo>
                    <a:pt x="93913" y="83997"/>
                  </a:lnTo>
                  <a:lnTo>
                    <a:pt x="89607" y="100600"/>
                  </a:lnTo>
                  <a:lnTo>
                    <a:pt x="67621" y="100600"/>
                  </a:lnTo>
                  <a:cubicBezTo>
                    <a:pt x="65925" y="100600"/>
                    <a:pt x="64555" y="101970"/>
                    <a:pt x="64555" y="103667"/>
                  </a:cubicBezTo>
                  <a:lnTo>
                    <a:pt x="64555" y="125163"/>
                  </a:lnTo>
                  <a:cubicBezTo>
                    <a:pt x="64555" y="126859"/>
                    <a:pt x="65925" y="128229"/>
                    <a:pt x="67621" y="128229"/>
                  </a:cubicBezTo>
                  <a:lnTo>
                    <a:pt x="71731" y="128229"/>
                  </a:lnTo>
                  <a:lnTo>
                    <a:pt x="69937" y="132927"/>
                  </a:lnTo>
                  <a:cubicBezTo>
                    <a:pt x="65957" y="135928"/>
                    <a:pt x="61097" y="137559"/>
                    <a:pt x="56106" y="137559"/>
                  </a:cubicBezTo>
                  <a:lnTo>
                    <a:pt x="56041" y="137559"/>
                  </a:lnTo>
                  <a:cubicBezTo>
                    <a:pt x="51050" y="137559"/>
                    <a:pt x="46190" y="135928"/>
                    <a:pt x="42210" y="132927"/>
                  </a:cubicBezTo>
                  <a:lnTo>
                    <a:pt x="40449" y="128229"/>
                  </a:lnTo>
                  <a:lnTo>
                    <a:pt x="44526" y="128229"/>
                  </a:lnTo>
                  <a:cubicBezTo>
                    <a:pt x="46222" y="128229"/>
                    <a:pt x="47592" y="126859"/>
                    <a:pt x="47592" y="125163"/>
                  </a:cubicBezTo>
                  <a:lnTo>
                    <a:pt x="47592" y="103667"/>
                  </a:lnTo>
                  <a:cubicBezTo>
                    <a:pt x="47592" y="101970"/>
                    <a:pt x="46222" y="100600"/>
                    <a:pt x="44526" y="100600"/>
                  </a:cubicBezTo>
                  <a:lnTo>
                    <a:pt x="22540" y="100600"/>
                  </a:lnTo>
                  <a:lnTo>
                    <a:pt x="18235" y="83997"/>
                  </a:lnTo>
                  <a:lnTo>
                    <a:pt x="18235" y="43972"/>
                  </a:lnTo>
                  <a:cubicBezTo>
                    <a:pt x="18235" y="41298"/>
                    <a:pt x="18528" y="38655"/>
                    <a:pt x="19083" y="36078"/>
                  </a:cubicBezTo>
                  <a:lnTo>
                    <a:pt x="25704" y="36078"/>
                  </a:lnTo>
                  <a:lnTo>
                    <a:pt x="25704" y="45342"/>
                  </a:lnTo>
                  <a:cubicBezTo>
                    <a:pt x="25704" y="47006"/>
                    <a:pt x="27074" y="48376"/>
                    <a:pt x="28771" y="48376"/>
                  </a:cubicBezTo>
                  <a:lnTo>
                    <a:pt x="42797" y="48376"/>
                  </a:lnTo>
                  <a:cubicBezTo>
                    <a:pt x="44493" y="48376"/>
                    <a:pt x="45864" y="47006"/>
                    <a:pt x="45864" y="45342"/>
                  </a:cubicBezTo>
                  <a:lnTo>
                    <a:pt x="45864" y="34317"/>
                  </a:lnTo>
                  <a:cubicBezTo>
                    <a:pt x="45864" y="32621"/>
                    <a:pt x="44493" y="31251"/>
                    <a:pt x="42797" y="31251"/>
                  </a:cubicBezTo>
                  <a:cubicBezTo>
                    <a:pt x="41101" y="31251"/>
                    <a:pt x="39731" y="32621"/>
                    <a:pt x="39731" y="34317"/>
                  </a:cubicBezTo>
                  <a:lnTo>
                    <a:pt x="39731" y="42276"/>
                  </a:lnTo>
                  <a:lnTo>
                    <a:pt x="31837" y="42276"/>
                  </a:lnTo>
                  <a:lnTo>
                    <a:pt x="31837" y="33012"/>
                  </a:lnTo>
                  <a:cubicBezTo>
                    <a:pt x="31837" y="31316"/>
                    <a:pt x="30467" y="29946"/>
                    <a:pt x="28771" y="29946"/>
                  </a:cubicBezTo>
                  <a:lnTo>
                    <a:pt x="20909" y="29946"/>
                  </a:lnTo>
                  <a:cubicBezTo>
                    <a:pt x="22801" y="25249"/>
                    <a:pt x="25639" y="20910"/>
                    <a:pt x="29325" y="17191"/>
                  </a:cubicBezTo>
                  <a:cubicBezTo>
                    <a:pt x="32424" y="14125"/>
                    <a:pt x="35914" y="11646"/>
                    <a:pt x="39731" y="9819"/>
                  </a:cubicBezTo>
                  <a:lnTo>
                    <a:pt x="39731" y="20095"/>
                  </a:lnTo>
                  <a:cubicBezTo>
                    <a:pt x="39731" y="21791"/>
                    <a:pt x="41101" y="23161"/>
                    <a:pt x="42797" y="23161"/>
                  </a:cubicBezTo>
                  <a:cubicBezTo>
                    <a:pt x="44493" y="23161"/>
                    <a:pt x="45864" y="21791"/>
                    <a:pt x="45864" y="20095"/>
                  </a:cubicBezTo>
                  <a:lnTo>
                    <a:pt x="45864" y="7503"/>
                  </a:lnTo>
                  <a:cubicBezTo>
                    <a:pt x="49126" y="6590"/>
                    <a:pt x="52551" y="6133"/>
                    <a:pt x="56074" y="6133"/>
                  </a:cubicBezTo>
                  <a:close/>
                  <a:moveTo>
                    <a:pt x="63968" y="167341"/>
                  </a:moveTo>
                  <a:cubicBezTo>
                    <a:pt x="65664" y="167341"/>
                    <a:pt x="67034" y="168711"/>
                    <a:pt x="67034" y="170407"/>
                  </a:cubicBezTo>
                  <a:cubicBezTo>
                    <a:pt x="67034" y="172103"/>
                    <a:pt x="65664" y="173473"/>
                    <a:pt x="63968" y="173473"/>
                  </a:cubicBezTo>
                  <a:cubicBezTo>
                    <a:pt x="62304" y="173473"/>
                    <a:pt x="60901" y="172103"/>
                    <a:pt x="60901" y="170407"/>
                  </a:cubicBezTo>
                  <a:cubicBezTo>
                    <a:pt x="60901" y="168711"/>
                    <a:pt x="62304" y="167341"/>
                    <a:pt x="63968" y="167341"/>
                  </a:cubicBezTo>
                  <a:close/>
                  <a:moveTo>
                    <a:pt x="56074" y="1"/>
                  </a:moveTo>
                  <a:cubicBezTo>
                    <a:pt x="44330" y="1"/>
                    <a:pt x="33305" y="4568"/>
                    <a:pt x="25019" y="12886"/>
                  </a:cubicBezTo>
                  <a:cubicBezTo>
                    <a:pt x="16701" y="21171"/>
                    <a:pt x="12135" y="32229"/>
                    <a:pt x="12135" y="43972"/>
                  </a:cubicBezTo>
                  <a:lnTo>
                    <a:pt x="12135" y="61848"/>
                  </a:lnTo>
                  <a:cubicBezTo>
                    <a:pt x="5382" y="62272"/>
                    <a:pt x="0" y="67883"/>
                    <a:pt x="0" y="74766"/>
                  </a:cubicBezTo>
                  <a:cubicBezTo>
                    <a:pt x="0" y="81877"/>
                    <a:pt x="5774" y="87683"/>
                    <a:pt x="12885" y="87683"/>
                  </a:cubicBezTo>
                  <a:lnTo>
                    <a:pt x="21007" y="119096"/>
                  </a:lnTo>
                  <a:cubicBezTo>
                    <a:pt x="21366" y="120433"/>
                    <a:pt x="22573" y="121379"/>
                    <a:pt x="23976" y="121379"/>
                  </a:cubicBezTo>
                  <a:lnTo>
                    <a:pt x="31282" y="121379"/>
                  </a:lnTo>
                  <a:lnTo>
                    <a:pt x="36795" y="135895"/>
                  </a:lnTo>
                  <a:cubicBezTo>
                    <a:pt x="36991" y="136417"/>
                    <a:pt x="37317" y="136841"/>
                    <a:pt x="37741" y="137167"/>
                  </a:cubicBezTo>
                  <a:cubicBezTo>
                    <a:pt x="40579" y="139483"/>
                    <a:pt x="43808" y="141212"/>
                    <a:pt x="47234" y="142321"/>
                  </a:cubicBezTo>
                  <a:lnTo>
                    <a:pt x="47234" y="154130"/>
                  </a:lnTo>
                  <a:cubicBezTo>
                    <a:pt x="47234" y="154847"/>
                    <a:pt x="47495" y="155532"/>
                    <a:pt x="47951" y="156087"/>
                  </a:cubicBezTo>
                  <a:lnTo>
                    <a:pt x="56074" y="165742"/>
                  </a:lnTo>
                  <a:cubicBezTo>
                    <a:pt x="55258" y="167112"/>
                    <a:pt x="54801" y="168711"/>
                    <a:pt x="54801" y="170407"/>
                  </a:cubicBezTo>
                  <a:cubicBezTo>
                    <a:pt x="54801" y="175463"/>
                    <a:pt x="58911" y="179573"/>
                    <a:pt x="63968" y="179573"/>
                  </a:cubicBezTo>
                  <a:cubicBezTo>
                    <a:pt x="69056" y="179573"/>
                    <a:pt x="73166" y="175463"/>
                    <a:pt x="73166" y="170407"/>
                  </a:cubicBezTo>
                  <a:cubicBezTo>
                    <a:pt x="73166" y="165351"/>
                    <a:pt x="69056" y="161241"/>
                    <a:pt x="63968" y="161241"/>
                  </a:cubicBezTo>
                  <a:cubicBezTo>
                    <a:pt x="62858" y="161241"/>
                    <a:pt x="61749" y="161436"/>
                    <a:pt x="60771" y="161828"/>
                  </a:cubicBezTo>
                  <a:lnTo>
                    <a:pt x="53366" y="152988"/>
                  </a:lnTo>
                  <a:lnTo>
                    <a:pt x="53366" y="143561"/>
                  </a:lnTo>
                  <a:cubicBezTo>
                    <a:pt x="54247" y="143659"/>
                    <a:pt x="55160" y="143691"/>
                    <a:pt x="56041" y="143691"/>
                  </a:cubicBezTo>
                  <a:lnTo>
                    <a:pt x="56106" y="143691"/>
                  </a:lnTo>
                  <a:cubicBezTo>
                    <a:pt x="62761" y="143691"/>
                    <a:pt x="69252" y="141375"/>
                    <a:pt x="74406" y="137167"/>
                  </a:cubicBezTo>
                  <a:cubicBezTo>
                    <a:pt x="74830" y="136841"/>
                    <a:pt x="75156" y="136417"/>
                    <a:pt x="75352" y="135895"/>
                  </a:cubicBezTo>
                  <a:lnTo>
                    <a:pt x="80865" y="121379"/>
                  </a:lnTo>
                  <a:lnTo>
                    <a:pt x="88171" y="121379"/>
                  </a:lnTo>
                  <a:cubicBezTo>
                    <a:pt x="89574" y="121379"/>
                    <a:pt x="90781" y="120433"/>
                    <a:pt x="91140" y="119096"/>
                  </a:cubicBezTo>
                  <a:lnTo>
                    <a:pt x="99262" y="87683"/>
                  </a:lnTo>
                  <a:cubicBezTo>
                    <a:pt x="106373" y="87683"/>
                    <a:pt x="112147" y="81877"/>
                    <a:pt x="112147" y="74766"/>
                  </a:cubicBezTo>
                  <a:cubicBezTo>
                    <a:pt x="112147" y="67883"/>
                    <a:pt x="106765" y="62272"/>
                    <a:pt x="100013" y="61848"/>
                  </a:cubicBezTo>
                  <a:lnTo>
                    <a:pt x="100013" y="43972"/>
                  </a:lnTo>
                  <a:cubicBezTo>
                    <a:pt x="100013" y="32229"/>
                    <a:pt x="95446" y="21171"/>
                    <a:pt x="87160" y="12886"/>
                  </a:cubicBezTo>
                  <a:cubicBezTo>
                    <a:pt x="78842" y="4568"/>
                    <a:pt x="67817" y="1"/>
                    <a:pt x="56074"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5" name="Google Shape;455;p49"/>
            <p:cNvSpPr/>
            <p:nvPr/>
          </p:nvSpPr>
          <p:spPr>
            <a:xfrm>
              <a:off x="2629150" y="238125"/>
              <a:ext cx="3002675" cy="580650"/>
            </a:xfrm>
            <a:custGeom>
              <a:rect b="b" l="l" r="r" t="t"/>
              <a:pathLst>
                <a:path extrusionOk="0" h="23226" w="120107">
                  <a:moveTo>
                    <a:pt x="10504" y="0"/>
                  </a:moveTo>
                  <a:cubicBezTo>
                    <a:pt x="4698" y="0"/>
                    <a:pt x="0" y="4730"/>
                    <a:pt x="0" y="10536"/>
                  </a:cubicBezTo>
                  <a:lnTo>
                    <a:pt x="0" y="20159"/>
                  </a:lnTo>
                  <a:cubicBezTo>
                    <a:pt x="0" y="21855"/>
                    <a:pt x="1370" y="23225"/>
                    <a:pt x="3034" y="23225"/>
                  </a:cubicBezTo>
                  <a:cubicBezTo>
                    <a:pt x="4730" y="23225"/>
                    <a:pt x="6100" y="21855"/>
                    <a:pt x="6100" y="20159"/>
                  </a:cubicBezTo>
                  <a:lnTo>
                    <a:pt x="6100" y="10536"/>
                  </a:lnTo>
                  <a:cubicBezTo>
                    <a:pt x="6100" y="8090"/>
                    <a:pt x="8090" y="6133"/>
                    <a:pt x="10504" y="6133"/>
                  </a:cubicBezTo>
                  <a:lnTo>
                    <a:pt x="117041" y="6133"/>
                  </a:lnTo>
                  <a:cubicBezTo>
                    <a:pt x="118737" y="6133"/>
                    <a:pt x="120107" y="4763"/>
                    <a:pt x="120107" y="3066"/>
                  </a:cubicBezTo>
                  <a:cubicBezTo>
                    <a:pt x="120107" y="1370"/>
                    <a:pt x="118737" y="0"/>
                    <a:pt x="117041"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6" name="Google Shape;456;p49"/>
            <p:cNvSpPr/>
            <p:nvPr/>
          </p:nvSpPr>
          <p:spPr>
            <a:xfrm>
              <a:off x="3770025" y="238125"/>
              <a:ext cx="2639800" cy="5219200"/>
            </a:xfrm>
            <a:custGeom>
              <a:rect b="b" l="l" r="r" t="t"/>
              <a:pathLst>
                <a:path extrusionOk="0" h="208768" w="105592">
                  <a:moveTo>
                    <a:pt x="42994" y="196535"/>
                  </a:moveTo>
                  <a:cubicBezTo>
                    <a:pt x="44690" y="196535"/>
                    <a:pt x="46060" y="197905"/>
                    <a:pt x="46060" y="199601"/>
                  </a:cubicBezTo>
                  <a:cubicBezTo>
                    <a:pt x="46060" y="201297"/>
                    <a:pt x="44690" y="202667"/>
                    <a:pt x="42994" y="202667"/>
                  </a:cubicBezTo>
                  <a:cubicBezTo>
                    <a:pt x="41330" y="202667"/>
                    <a:pt x="39927" y="201297"/>
                    <a:pt x="39927" y="199601"/>
                  </a:cubicBezTo>
                  <a:cubicBezTo>
                    <a:pt x="39927" y="197905"/>
                    <a:pt x="41330" y="196535"/>
                    <a:pt x="42994" y="196535"/>
                  </a:cubicBezTo>
                  <a:close/>
                  <a:moveTo>
                    <a:pt x="85660" y="0"/>
                  </a:moveTo>
                  <a:cubicBezTo>
                    <a:pt x="83964" y="0"/>
                    <a:pt x="82594" y="1370"/>
                    <a:pt x="82594" y="3066"/>
                  </a:cubicBezTo>
                  <a:cubicBezTo>
                    <a:pt x="82594" y="4763"/>
                    <a:pt x="83964" y="6133"/>
                    <a:pt x="85660" y="6133"/>
                  </a:cubicBezTo>
                  <a:lnTo>
                    <a:pt x="95055" y="6133"/>
                  </a:lnTo>
                  <a:cubicBezTo>
                    <a:pt x="97501" y="6133"/>
                    <a:pt x="99491" y="8090"/>
                    <a:pt x="99491" y="10536"/>
                  </a:cubicBezTo>
                  <a:lnTo>
                    <a:pt x="99491" y="118541"/>
                  </a:lnTo>
                  <a:cubicBezTo>
                    <a:pt x="99491" y="120987"/>
                    <a:pt x="97501" y="122977"/>
                    <a:pt x="95055" y="122977"/>
                  </a:cubicBezTo>
                  <a:lnTo>
                    <a:pt x="42048" y="122977"/>
                  </a:lnTo>
                  <a:cubicBezTo>
                    <a:pt x="41102" y="122977"/>
                    <a:pt x="40221" y="123401"/>
                    <a:pt x="39666" y="124119"/>
                  </a:cubicBezTo>
                  <a:lnTo>
                    <a:pt x="25901" y="141374"/>
                  </a:lnTo>
                  <a:lnTo>
                    <a:pt x="12135" y="124119"/>
                  </a:lnTo>
                  <a:cubicBezTo>
                    <a:pt x="11581" y="123401"/>
                    <a:pt x="10700" y="122977"/>
                    <a:pt x="9754" y="122977"/>
                  </a:cubicBezTo>
                  <a:lnTo>
                    <a:pt x="3067" y="122977"/>
                  </a:lnTo>
                  <a:cubicBezTo>
                    <a:pt x="1371" y="122977"/>
                    <a:pt x="1" y="124314"/>
                    <a:pt x="1" y="126011"/>
                  </a:cubicBezTo>
                  <a:cubicBezTo>
                    <a:pt x="1" y="127707"/>
                    <a:pt x="1371" y="129077"/>
                    <a:pt x="3067" y="129077"/>
                  </a:cubicBezTo>
                  <a:lnTo>
                    <a:pt x="8286" y="129077"/>
                  </a:lnTo>
                  <a:lnTo>
                    <a:pt x="23520" y="148192"/>
                  </a:lnTo>
                  <a:cubicBezTo>
                    <a:pt x="24074" y="148910"/>
                    <a:pt x="24955" y="149334"/>
                    <a:pt x="25901" y="149334"/>
                  </a:cubicBezTo>
                  <a:cubicBezTo>
                    <a:pt x="26847" y="149334"/>
                    <a:pt x="27728" y="148910"/>
                    <a:pt x="28282" y="148192"/>
                  </a:cubicBezTo>
                  <a:lnTo>
                    <a:pt x="43516" y="129077"/>
                  </a:lnTo>
                  <a:lnTo>
                    <a:pt x="53628" y="129077"/>
                  </a:lnTo>
                  <a:lnTo>
                    <a:pt x="53628" y="182182"/>
                  </a:lnTo>
                  <a:lnTo>
                    <a:pt x="46223" y="191022"/>
                  </a:lnTo>
                  <a:cubicBezTo>
                    <a:pt x="45212" y="190630"/>
                    <a:pt x="44135" y="190435"/>
                    <a:pt x="42994" y="190435"/>
                  </a:cubicBezTo>
                  <a:cubicBezTo>
                    <a:pt x="37938" y="190435"/>
                    <a:pt x="33827" y="194545"/>
                    <a:pt x="33827" y="199601"/>
                  </a:cubicBezTo>
                  <a:cubicBezTo>
                    <a:pt x="33827" y="204657"/>
                    <a:pt x="37938" y="208767"/>
                    <a:pt x="42994" y="208767"/>
                  </a:cubicBezTo>
                  <a:cubicBezTo>
                    <a:pt x="48082" y="208767"/>
                    <a:pt x="52192" y="204657"/>
                    <a:pt x="52192" y="199601"/>
                  </a:cubicBezTo>
                  <a:cubicBezTo>
                    <a:pt x="52192" y="197905"/>
                    <a:pt x="51736" y="196306"/>
                    <a:pt x="50920" y="194936"/>
                  </a:cubicBezTo>
                  <a:lnTo>
                    <a:pt x="59043" y="185281"/>
                  </a:lnTo>
                  <a:cubicBezTo>
                    <a:pt x="59499" y="184726"/>
                    <a:pt x="59760" y="184041"/>
                    <a:pt x="59760" y="183324"/>
                  </a:cubicBezTo>
                  <a:lnTo>
                    <a:pt x="59760" y="129077"/>
                  </a:lnTo>
                  <a:lnTo>
                    <a:pt x="95055" y="129077"/>
                  </a:lnTo>
                  <a:cubicBezTo>
                    <a:pt x="100861" y="129077"/>
                    <a:pt x="105591" y="124347"/>
                    <a:pt x="105591" y="118541"/>
                  </a:cubicBezTo>
                  <a:lnTo>
                    <a:pt x="105591" y="10536"/>
                  </a:lnTo>
                  <a:cubicBezTo>
                    <a:pt x="105591" y="4730"/>
                    <a:pt x="100861" y="0"/>
                    <a:pt x="95055"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7" name="Google Shape;457;p49"/>
            <p:cNvSpPr/>
            <p:nvPr/>
          </p:nvSpPr>
          <p:spPr>
            <a:xfrm>
              <a:off x="5850350" y="599375"/>
              <a:ext cx="153350" cy="714400"/>
            </a:xfrm>
            <a:custGeom>
              <a:rect b="b" l="l" r="r" t="t"/>
              <a:pathLst>
                <a:path extrusionOk="0" h="28576" w="6134">
                  <a:moveTo>
                    <a:pt x="3067" y="1"/>
                  </a:moveTo>
                  <a:cubicBezTo>
                    <a:pt x="1371" y="1"/>
                    <a:pt x="1" y="1371"/>
                    <a:pt x="1" y="3067"/>
                  </a:cubicBezTo>
                  <a:lnTo>
                    <a:pt x="1" y="25509"/>
                  </a:lnTo>
                  <a:cubicBezTo>
                    <a:pt x="1" y="27206"/>
                    <a:pt x="1371" y="28576"/>
                    <a:pt x="3067" y="28576"/>
                  </a:cubicBezTo>
                  <a:cubicBezTo>
                    <a:pt x="4763" y="28576"/>
                    <a:pt x="6133" y="27206"/>
                    <a:pt x="6133" y="25509"/>
                  </a:cubicBezTo>
                  <a:lnTo>
                    <a:pt x="6133" y="3067"/>
                  </a:lnTo>
                  <a:cubicBezTo>
                    <a:pt x="6133" y="1371"/>
                    <a:pt x="4763" y="1"/>
                    <a:pt x="3067"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8" name="Google Shape;458;p49"/>
            <p:cNvSpPr/>
            <p:nvPr/>
          </p:nvSpPr>
          <p:spPr>
            <a:xfrm>
              <a:off x="5238750" y="599375"/>
              <a:ext cx="459125" cy="714400"/>
            </a:xfrm>
            <a:custGeom>
              <a:rect b="b" l="l" r="r" t="t"/>
              <a:pathLst>
                <a:path extrusionOk="0" h="28576" w="18365">
                  <a:moveTo>
                    <a:pt x="12232" y="6133"/>
                  </a:moveTo>
                  <a:lnTo>
                    <a:pt x="12232" y="22476"/>
                  </a:lnTo>
                  <a:lnTo>
                    <a:pt x="6133" y="22476"/>
                  </a:lnTo>
                  <a:lnTo>
                    <a:pt x="6133" y="6133"/>
                  </a:lnTo>
                  <a:close/>
                  <a:moveTo>
                    <a:pt x="3066" y="1"/>
                  </a:moveTo>
                  <a:cubicBezTo>
                    <a:pt x="1370" y="1"/>
                    <a:pt x="0" y="1371"/>
                    <a:pt x="0" y="3067"/>
                  </a:cubicBezTo>
                  <a:lnTo>
                    <a:pt x="0" y="25509"/>
                  </a:lnTo>
                  <a:cubicBezTo>
                    <a:pt x="0" y="27206"/>
                    <a:pt x="1370" y="28576"/>
                    <a:pt x="3066" y="28576"/>
                  </a:cubicBezTo>
                  <a:lnTo>
                    <a:pt x="15299" y="28576"/>
                  </a:lnTo>
                  <a:cubicBezTo>
                    <a:pt x="16995" y="28576"/>
                    <a:pt x="18365" y="27206"/>
                    <a:pt x="18365" y="25509"/>
                  </a:cubicBezTo>
                  <a:lnTo>
                    <a:pt x="18365" y="3067"/>
                  </a:lnTo>
                  <a:cubicBezTo>
                    <a:pt x="18365" y="1371"/>
                    <a:pt x="16995" y="1"/>
                    <a:pt x="15299"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59" name="Google Shape;459;p49"/>
            <p:cNvSpPr/>
            <p:nvPr/>
          </p:nvSpPr>
          <p:spPr>
            <a:xfrm>
              <a:off x="4932925" y="599375"/>
              <a:ext cx="153350" cy="714400"/>
            </a:xfrm>
            <a:custGeom>
              <a:rect b="b" l="l" r="r" t="t"/>
              <a:pathLst>
                <a:path extrusionOk="0" h="28576" w="6134">
                  <a:moveTo>
                    <a:pt x="3067" y="1"/>
                  </a:moveTo>
                  <a:cubicBezTo>
                    <a:pt x="1371" y="1"/>
                    <a:pt x="1" y="1371"/>
                    <a:pt x="1" y="3067"/>
                  </a:cubicBezTo>
                  <a:lnTo>
                    <a:pt x="1" y="25509"/>
                  </a:lnTo>
                  <a:cubicBezTo>
                    <a:pt x="1" y="27206"/>
                    <a:pt x="1371" y="28576"/>
                    <a:pt x="3067" y="28576"/>
                  </a:cubicBezTo>
                  <a:cubicBezTo>
                    <a:pt x="4763" y="28576"/>
                    <a:pt x="6133" y="27206"/>
                    <a:pt x="6133" y="25509"/>
                  </a:cubicBezTo>
                  <a:lnTo>
                    <a:pt x="6133" y="3067"/>
                  </a:lnTo>
                  <a:cubicBezTo>
                    <a:pt x="6133" y="1371"/>
                    <a:pt x="4763" y="1"/>
                    <a:pt x="3067"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0" name="Google Shape;460;p49"/>
            <p:cNvSpPr/>
            <p:nvPr/>
          </p:nvSpPr>
          <p:spPr>
            <a:xfrm>
              <a:off x="4321300" y="599375"/>
              <a:ext cx="459150" cy="714400"/>
            </a:xfrm>
            <a:custGeom>
              <a:rect b="b" l="l" r="r" t="t"/>
              <a:pathLst>
                <a:path extrusionOk="0" h="28576" w="18366">
                  <a:moveTo>
                    <a:pt x="12233" y="6133"/>
                  </a:moveTo>
                  <a:lnTo>
                    <a:pt x="12233" y="22476"/>
                  </a:lnTo>
                  <a:lnTo>
                    <a:pt x="6133" y="22476"/>
                  </a:lnTo>
                  <a:lnTo>
                    <a:pt x="6133" y="6133"/>
                  </a:lnTo>
                  <a:close/>
                  <a:moveTo>
                    <a:pt x="3067" y="1"/>
                  </a:moveTo>
                  <a:cubicBezTo>
                    <a:pt x="1371" y="1"/>
                    <a:pt x="1" y="1371"/>
                    <a:pt x="1" y="3067"/>
                  </a:cubicBezTo>
                  <a:lnTo>
                    <a:pt x="1" y="25509"/>
                  </a:lnTo>
                  <a:cubicBezTo>
                    <a:pt x="1" y="27206"/>
                    <a:pt x="1371" y="28576"/>
                    <a:pt x="3067" y="28576"/>
                  </a:cubicBezTo>
                  <a:lnTo>
                    <a:pt x="15299" y="28576"/>
                  </a:lnTo>
                  <a:cubicBezTo>
                    <a:pt x="16996" y="28576"/>
                    <a:pt x="18366" y="27206"/>
                    <a:pt x="18366" y="25509"/>
                  </a:cubicBezTo>
                  <a:lnTo>
                    <a:pt x="18366" y="3067"/>
                  </a:lnTo>
                  <a:cubicBezTo>
                    <a:pt x="18366" y="1371"/>
                    <a:pt x="16996" y="1"/>
                    <a:pt x="15299"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1" name="Google Shape;461;p49"/>
            <p:cNvSpPr/>
            <p:nvPr/>
          </p:nvSpPr>
          <p:spPr>
            <a:xfrm>
              <a:off x="5544550" y="1467075"/>
              <a:ext cx="459150" cy="714400"/>
            </a:xfrm>
            <a:custGeom>
              <a:rect b="b" l="l" r="r" t="t"/>
              <a:pathLst>
                <a:path extrusionOk="0" h="28576" w="18366">
                  <a:moveTo>
                    <a:pt x="12233" y="6100"/>
                  </a:moveTo>
                  <a:lnTo>
                    <a:pt x="12233" y="22443"/>
                  </a:lnTo>
                  <a:lnTo>
                    <a:pt x="6133" y="22443"/>
                  </a:lnTo>
                  <a:lnTo>
                    <a:pt x="6133" y="6100"/>
                  </a:lnTo>
                  <a:close/>
                  <a:moveTo>
                    <a:pt x="3067" y="0"/>
                  </a:moveTo>
                  <a:cubicBezTo>
                    <a:pt x="1370" y="0"/>
                    <a:pt x="0" y="1370"/>
                    <a:pt x="0" y="3066"/>
                  </a:cubicBezTo>
                  <a:lnTo>
                    <a:pt x="0" y="25509"/>
                  </a:lnTo>
                  <a:cubicBezTo>
                    <a:pt x="0" y="27205"/>
                    <a:pt x="1370" y="28575"/>
                    <a:pt x="3067" y="28575"/>
                  </a:cubicBezTo>
                  <a:lnTo>
                    <a:pt x="15299" y="28575"/>
                  </a:lnTo>
                  <a:cubicBezTo>
                    <a:pt x="16995" y="28575"/>
                    <a:pt x="18365" y="27205"/>
                    <a:pt x="18365" y="25509"/>
                  </a:cubicBezTo>
                  <a:lnTo>
                    <a:pt x="18365" y="3066"/>
                  </a:lnTo>
                  <a:cubicBezTo>
                    <a:pt x="18365" y="1370"/>
                    <a:pt x="16995" y="0"/>
                    <a:pt x="15299"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2" name="Google Shape;462;p49"/>
            <p:cNvSpPr/>
            <p:nvPr/>
          </p:nvSpPr>
          <p:spPr>
            <a:xfrm>
              <a:off x="5238750" y="1467075"/>
              <a:ext cx="153325" cy="714400"/>
            </a:xfrm>
            <a:custGeom>
              <a:rect b="b" l="l" r="r" t="t"/>
              <a:pathLst>
                <a:path extrusionOk="0" h="28576" w="6133">
                  <a:moveTo>
                    <a:pt x="3066" y="0"/>
                  </a:moveTo>
                  <a:cubicBezTo>
                    <a:pt x="1370" y="0"/>
                    <a:pt x="0" y="1370"/>
                    <a:pt x="0" y="3066"/>
                  </a:cubicBezTo>
                  <a:lnTo>
                    <a:pt x="0" y="25509"/>
                  </a:lnTo>
                  <a:cubicBezTo>
                    <a:pt x="0" y="27205"/>
                    <a:pt x="1370" y="28575"/>
                    <a:pt x="3066" y="28575"/>
                  </a:cubicBezTo>
                  <a:cubicBezTo>
                    <a:pt x="4763" y="28575"/>
                    <a:pt x="6133" y="27205"/>
                    <a:pt x="6133" y="25509"/>
                  </a:cubicBezTo>
                  <a:lnTo>
                    <a:pt x="6133" y="3066"/>
                  </a:lnTo>
                  <a:cubicBezTo>
                    <a:pt x="6133" y="1370"/>
                    <a:pt x="4763" y="0"/>
                    <a:pt x="3066"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3" name="Google Shape;463;p49"/>
            <p:cNvSpPr/>
            <p:nvPr/>
          </p:nvSpPr>
          <p:spPr>
            <a:xfrm>
              <a:off x="4322125" y="1467075"/>
              <a:ext cx="152525" cy="714400"/>
            </a:xfrm>
            <a:custGeom>
              <a:rect b="b" l="l" r="r" t="t"/>
              <a:pathLst>
                <a:path extrusionOk="0" h="28576" w="6101">
                  <a:moveTo>
                    <a:pt x="3034" y="0"/>
                  </a:moveTo>
                  <a:cubicBezTo>
                    <a:pt x="1338" y="0"/>
                    <a:pt x="0" y="1370"/>
                    <a:pt x="0" y="3066"/>
                  </a:cubicBezTo>
                  <a:lnTo>
                    <a:pt x="0" y="25509"/>
                  </a:lnTo>
                  <a:cubicBezTo>
                    <a:pt x="0" y="27205"/>
                    <a:pt x="1338" y="28575"/>
                    <a:pt x="3034" y="28575"/>
                  </a:cubicBezTo>
                  <a:cubicBezTo>
                    <a:pt x="4730" y="28575"/>
                    <a:pt x="6100" y="27205"/>
                    <a:pt x="6100" y="25509"/>
                  </a:cubicBezTo>
                  <a:lnTo>
                    <a:pt x="6100" y="3066"/>
                  </a:lnTo>
                  <a:cubicBezTo>
                    <a:pt x="6100" y="1370"/>
                    <a:pt x="4730" y="0"/>
                    <a:pt x="3034"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4" name="Google Shape;464;p49"/>
            <p:cNvSpPr/>
            <p:nvPr/>
          </p:nvSpPr>
          <p:spPr>
            <a:xfrm>
              <a:off x="4016300" y="1467075"/>
              <a:ext cx="152525" cy="714400"/>
            </a:xfrm>
            <a:custGeom>
              <a:rect b="b" l="l" r="r" t="t"/>
              <a:pathLst>
                <a:path extrusionOk="0" h="28576" w="6101">
                  <a:moveTo>
                    <a:pt x="3034" y="0"/>
                  </a:moveTo>
                  <a:cubicBezTo>
                    <a:pt x="1371" y="0"/>
                    <a:pt x="1" y="1370"/>
                    <a:pt x="1" y="3066"/>
                  </a:cubicBezTo>
                  <a:lnTo>
                    <a:pt x="1" y="25509"/>
                  </a:lnTo>
                  <a:cubicBezTo>
                    <a:pt x="1" y="27205"/>
                    <a:pt x="1371" y="28575"/>
                    <a:pt x="3034" y="28575"/>
                  </a:cubicBezTo>
                  <a:cubicBezTo>
                    <a:pt x="4731" y="28575"/>
                    <a:pt x="6101" y="27205"/>
                    <a:pt x="6101" y="25509"/>
                  </a:cubicBezTo>
                  <a:lnTo>
                    <a:pt x="6101" y="3066"/>
                  </a:lnTo>
                  <a:cubicBezTo>
                    <a:pt x="6101" y="1370"/>
                    <a:pt x="4731" y="0"/>
                    <a:pt x="3034"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5" name="Google Shape;465;p49"/>
            <p:cNvSpPr/>
            <p:nvPr/>
          </p:nvSpPr>
          <p:spPr>
            <a:xfrm>
              <a:off x="4627125" y="1467075"/>
              <a:ext cx="459150" cy="714400"/>
            </a:xfrm>
            <a:custGeom>
              <a:rect b="b" l="l" r="r" t="t"/>
              <a:pathLst>
                <a:path extrusionOk="0" h="28576" w="18366">
                  <a:moveTo>
                    <a:pt x="12233" y="6100"/>
                  </a:moveTo>
                  <a:lnTo>
                    <a:pt x="12233" y="22443"/>
                  </a:lnTo>
                  <a:lnTo>
                    <a:pt x="6133" y="22443"/>
                  </a:lnTo>
                  <a:lnTo>
                    <a:pt x="6133" y="6100"/>
                  </a:lnTo>
                  <a:close/>
                  <a:moveTo>
                    <a:pt x="3066" y="0"/>
                  </a:moveTo>
                  <a:cubicBezTo>
                    <a:pt x="1370" y="0"/>
                    <a:pt x="0" y="1370"/>
                    <a:pt x="0" y="3066"/>
                  </a:cubicBezTo>
                  <a:lnTo>
                    <a:pt x="0" y="25509"/>
                  </a:lnTo>
                  <a:cubicBezTo>
                    <a:pt x="0" y="27205"/>
                    <a:pt x="1370" y="28575"/>
                    <a:pt x="3066" y="28575"/>
                  </a:cubicBezTo>
                  <a:lnTo>
                    <a:pt x="15299" y="28575"/>
                  </a:lnTo>
                  <a:cubicBezTo>
                    <a:pt x="16995" y="28575"/>
                    <a:pt x="18365" y="27205"/>
                    <a:pt x="18365" y="25509"/>
                  </a:cubicBezTo>
                  <a:lnTo>
                    <a:pt x="18365" y="3066"/>
                  </a:lnTo>
                  <a:cubicBezTo>
                    <a:pt x="18365" y="1370"/>
                    <a:pt x="16995" y="0"/>
                    <a:pt x="15299"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6" name="Google Shape;466;p49"/>
            <p:cNvSpPr/>
            <p:nvPr/>
          </p:nvSpPr>
          <p:spPr>
            <a:xfrm>
              <a:off x="5850350" y="2333950"/>
              <a:ext cx="153350" cy="714400"/>
            </a:xfrm>
            <a:custGeom>
              <a:rect b="b" l="l" r="r" t="t"/>
              <a:pathLst>
                <a:path extrusionOk="0" h="28576" w="6134">
                  <a:moveTo>
                    <a:pt x="3067" y="0"/>
                  </a:moveTo>
                  <a:cubicBezTo>
                    <a:pt x="1371" y="0"/>
                    <a:pt x="1" y="1370"/>
                    <a:pt x="1" y="3066"/>
                  </a:cubicBezTo>
                  <a:lnTo>
                    <a:pt x="1" y="25509"/>
                  </a:lnTo>
                  <a:cubicBezTo>
                    <a:pt x="1" y="27205"/>
                    <a:pt x="1371" y="28575"/>
                    <a:pt x="3067" y="28575"/>
                  </a:cubicBezTo>
                  <a:cubicBezTo>
                    <a:pt x="4763" y="28575"/>
                    <a:pt x="6133" y="27205"/>
                    <a:pt x="6133" y="25509"/>
                  </a:cubicBezTo>
                  <a:lnTo>
                    <a:pt x="6133" y="3066"/>
                  </a:lnTo>
                  <a:cubicBezTo>
                    <a:pt x="6133" y="1370"/>
                    <a:pt x="4763" y="0"/>
                    <a:pt x="3067"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7" name="Google Shape;467;p49"/>
            <p:cNvSpPr/>
            <p:nvPr/>
          </p:nvSpPr>
          <p:spPr>
            <a:xfrm>
              <a:off x="4932925" y="2333950"/>
              <a:ext cx="153350" cy="714400"/>
            </a:xfrm>
            <a:custGeom>
              <a:rect b="b" l="l" r="r" t="t"/>
              <a:pathLst>
                <a:path extrusionOk="0" h="28576" w="6134">
                  <a:moveTo>
                    <a:pt x="3067" y="0"/>
                  </a:moveTo>
                  <a:cubicBezTo>
                    <a:pt x="1371" y="0"/>
                    <a:pt x="1" y="1370"/>
                    <a:pt x="1" y="3066"/>
                  </a:cubicBezTo>
                  <a:lnTo>
                    <a:pt x="1" y="25509"/>
                  </a:lnTo>
                  <a:cubicBezTo>
                    <a:pt x="1" y="27205"/>
                    <a:pt x="1371" y="28575"/>
                    <a:pt x="3067" y="28575"/>
                  </a:cubicBezTo>
                  <a:cubicBezTo>
                    <a:pt x="4763" y="28575"/>
                    <a:pt x="6133" y="27205"/>
                    <a:pt x="6133" y="25509"/>
                  </a:cubicBezTo>
                  <a:lnTo>
                    <a:pt x="6133" y="3066"/>
                  </a:lnTo>
                  <a:cubicBezTo>
                    <a:pt x="6133" y="1370"/>
                    <a:pt x="4763" y="0"/>
                    <a:pt x="3067"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8" name="Google Shape;468;p49"/>
            <p:cNvSpPr/>
            <p:nvPr/>
          </p:nvSpPr>
          <p:spPr>
            <a:xfrm>
              <a:off x="4627125" y="2333950"/>
              <a:ext cx="153325" cy="714400"/>
            </a:xfrm>
            <a:custGeom>
              <a:rect b="b" l="l" r="r" t="t"/>
              <a:pathLst>
                <a:path extrusionOk="0" h="28576" w="6133">
                  <a:moveTo>
                    <a:pt x="3066" y="0"/>
                  </a:moveTo>
                  <a:cubicBezTo>
                    <a:pt x="1370" y="0"/>
                    <a:pt x="0" y="1370"/>
                    <a:pt x="0" y="3066"/>
                  </a:cubicBezTo>
                  <a:lnTo>
                    <a:pt x="0" y="25509"/>
                  </a:lnTo>
                  <a:cubicBezTo>
                    <a:pt x="0" y="27205"/>
                    <a:pt x="1370" y="28575"/>
                    <a:pt x="3066" y="28575"/>
                  </a:cubicBezTo>
                  <a:cubicBezTo>
                    <a:pt x="4763" y="28575"/>
                    <a:pt x="6133" y="27205"/>
                    <a:pt x="6133" y="25509"/>
                  </a:cubicBezTo>
                  <a:lnTo>
                    <a:pt x="6133" y="3066"/>
                  </a:lnTo>
                  <a:cubicBezTo>
                    <a:pt x="6133" y="1370"/>
                    <a:pt x="4763" y="0"/>
                    <a:pt x="3066"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69" name="Google Shape;469;p49"/>
            <p:cNvSpPr/>
            <p:nvPr/>
          </p:nvSpPr>
          <p:spPr>
            <a:xfrm>
              <a:off x="5238750" y="2333950"/>
              <a:ext cx="459125" cy="714400"/>
            </a:xfrm>
            <a:custGeom>
              <a:rect b="b" l="l" r="r" t="t"/>
              <a:pathLst>
                <a:path extrusionOk="0" h="28576" w="18365">
                  <a:moveTo>
                    <a:pt x="12232" y="6133"/>
                  </a:moveTo>
                  <a:lnTo>
                    <a:pt x="12232" y="22475"/>
                  </a:lnTo>
                  <a:lnTo>
                    <a:pt x="6133" y="22475"/>
                  </a:lnTo>
                  <a:lnTo>
                    <a:pt x="6133" y="6133"/>
                  </a:lnTo>
                  <a:close/>
                  <a:moveTo>
                    <a:pt x="3066" y="0"/>
                  </a:moveTo>
                  <a:cubicBezTo>
                    <a:pt x="1370" y="0"/>
                    <a:pt x="0" y="1370"/>
                    <a:pt x="0" y="3066"/>
                  </a:cubicBezTo>
                  <a:lnTo>
                    <a:pt x="0" y="25509"/>
                  </a:lnTo>
                  <a:cubicBezTo>
                    <a:pt x="0" y="27205"/>
                    <a:pt x="1370" y="28575"/>
                    <a:pt x="3066" y="28575"/>
                  </a:cubicBezTo>
                  <a:lnTo>
                    <a:pt x="15299" y="28575"/>
                  </a:lnTo>
                  <a:cubicBezTo>
                    <a:pt x="16995" y="28575"/>
                    <a:pt x="18365" y="27205"/>
                    <a:pt x="18365" y="25509"/>
                  </a:cubicBezTo>
                  <a:lnTo>
                    <a:pt x="18365" y="3066"/>
                  </a:lnTo>
                  <a:cubicBezTo>
                    <a:pt x="18365" y="1370"/>
                    <a:pt x="16995" y="0"/>
                    <a:pt x="15299"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70" name="Google Shape;470;p49"/>
            <p:cNvSpPr/>
            <p:nvPr/>
          </p:nvSpPr>
          <p:spPr>
            <a:xfrm>
              <a:off x="4016300" y="2333950"/>
              <a:ext cx="458350" cy="714400"/>
            </a:xfrm>
            <a:custGeom>
              <a:rect b="b" l="l" r="r" t="t"/>
              <a:pathLst>
                <a:path extrusionOk="0" h="28576" w="18334">
                  <a:moveTo>
                    <a:pt x="3034" y="0"/>
                  </a:moveTo>
                  <a:cubicBezTo>
                    <a:pt x="1371" y="0"/>
                    <a:pt x="1" y="1370"/>
                    <a:pt x="1" y="3066"/>
                  </a:cubicBezTo>
                  <a:cubicBezTo>
                    <a:pt x="1" y="4763"/>
                    <a:pt x="1371" y="6133"/>
                    <a:pt x="3034" y="6133"/>
                  </a:cubicBezTo>
                  <a:lnTo>
                    <a:pt x="12233" y="6133"/>
                  </a:lnTo>
                  <a:lnTo>
                    <a:pt x="12233" y="22475"/>
                  </a:lnTo>
                  <a:lnTo>
                    <a:pt x="7112" y="22475"/>
                  </a:lnTo>
                  <a:cubicBezTo>
                    <a:pt x="5448" y="22475"/>
                    <a:pt x="4078" y="23845"/>
                    <a:pt x="4078" y="25509"/>
                  </a:cubicBezTo>
                  <a:cubicBezTo>
                    <a:pt x="4078" y="27205"/>
                    <a:pt x="5448" y="28575"/>
                    <a:pt x="7112" y="28575"/>
                  </a:cubicBezTo>
                  <a:lnTo>
                    <a:pt x="15267" y="28575"/>
                  </a:lnTo>
                  <a:cubicBezTo>
                    <a:pt x="16963" y="28575"/>
                    <a:pt x="18333" y="27205"/>
                    <a:pt x="18333" y="25509"/>
                  </a:cubicBezTo>
                  <a:lnTo>
                    <a:pt x="18333" y="3066"/>
                  </a:lnTo>
                  <a:cubicBezTo>
                    <a:pt x="18333" y="1370"/>
                    <a:pt x="16963" y="0"/>
                    <a:pt x="15267"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71" name="Google Shape;471;p49"/>
            <p:cNvSpPr/>
            <p:nvPr/>
          </p:nvSpPr>
          <p:spPr>
            <a:xfrm>
              <a:off x="3098875" y="600200"/>
              <a:ext cx="458325" cy="581475"/>
            </a:xfrm>
            <a:custGeom>
              <a:rect b="b" l="l" r="r" t="t"/>
              <a:pathLst>
                <a:path extrusionOk="0" h="23259" w="18333">
                  <a:moveTo>
                    <a:pt x="3034" y="0"/>
                  </a:moveTo>
                  <a:cubicBezTo>
                    <a:pt x="1371" y="0"/>
                    <a:pt x="0" y="1338"/>
                    <a:pt x="0" y="3034"/>
                  </a:cubicBezTo>
                  <a:lnTo>
                    <a:pt x="0" y="11776"/>
                  </a:lnTo>
                  <a:cubicBezTo>
                    <a:pt x="0" y="13472"/>
                    <a:pt x="1371" y="14842"/>
                    <a:pt x="3034" y="14842"/>
                  </a:cubicBezTo>
                  <a:cubicBezTo>
                    <a:pt x="4730" y="14842"/>
                    <a:pt x="6100" y="13472"/>
                    <a:pt x="6100" y="11776"/>
                  </a:cubicBezTo>
                  <a:lnTo>
                    <a:pt x="6100" y="6100"/>
                  </a:lnTo>
                  <a:lnTo>
                    <a:pt x="12233" y="6100"/>
                  </a:lnTo>
                  <a:lnTo>
                    <a:pt x="12233" y="20192"/>
                  </a:lnTo>
                  <a:cubicBezTo>
                    <a:pt x="12233" y="21888"/>
                    <a:pt x="13603" y="23258"/>
                    <a:pt x="15267" y="23258"/>
                  </a:cubicBezTo>
                  <a:cubicBezTo>
                    <a:pt x="16963" y="23258"/>
                    <a:pt x="18333" y="21888"/>
                    <a:pt x="18333" y="20192"/>
                  </a:cubicBezTo>
                  <a:lnTo>
                    <a:pt x="18333" y="3034"/>
                  </a:lnTo>
                  <a:cubicBezTo>
                    <a:pt x="18333" y="1338"/>
                    <a:pt x="16963" y="0"/>
                    <a:pt x="15267" y="0"/>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72" name="Google Shape;472;p49"/>
            <p:cNvSpPr/>
            <p:nvPr/>
          </p:nvSpPr>
          <p:spPr>
            <a:xfrm>
              <a:off x="4016300" y="599375"/>
              <a:ext cx="152525" cy="714400"/>
            </a:xfrm>
            <a:custGeom>
              <a:rect b="b" l="l" r="r" t="t"/>
              <a:pathLst>
                <a:path extrusionOk="0" h="28576" w="6101">
                  <a:moveTo>
                    <a:pt x="3034" y="1"/>
                  </a:moveTo>
                  <a:cubicBezTo>
                    <a:pt x="1371" y="1"/>
                    <a:pt x="1" y="1371"/>
                    <a:pt x="1" y="3067"/>
                  </a:cubicBezTo>
                  <a:lnTo>
                    <a:pt x="1" y="25509"/>
                  </a:lnTo>
                  <a:cubicBezTo>
                    <a:pt x="1" y="27206"/>
                    <a:pt x="1371" y="28576"/>
                    <a:pt x="3034" y="28576"/>
                  </a:cubicBezTo>
                  <a:cubicBezTo>
                    <a:pt x="4731" y="28576"/>
                    <a:pt x="6101" y="27206"/>
                    <a:pt x="6101" y="25509"/>
                  </a:cubicBezTo>
                  <a:lnTo>
                    <a:pt x="6101" y="3067"/>
                  </a:lnTo>
                  <a:cubicBezTo>
                    <a:pt x="6101" y="1371"/>
                    <a:pt x="4731" y="1"/>
                    <a:pt x="3034"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sp>
          <p:nvSpPr>
            <p:cNvPr id="473" name="Google Shape;473;p49"/>
            <p:cNvSpPr/>
            <p:nvPr/>
          </p:nvSpPr>
          <p:spPr>
            <a:xfrm>
              <a:off x="3710500" y="599375"/>
              <a:ext cx="152525" cy="714400"/>
            </a:xfrm>
            <a:custGeom>
              <a:rect b="b" l="l" r="r" t="t"/>
              <a:pathLst>
                <a:path extrusionOk="0" h="28576" w="6101">
                  <a:moveTo>
                    <a:pt x="3034" y="1"/>
                  </a:moveTo>
                  <a:cubicBezTo>
                    <a:pt x="1370" y="1"/>
                    <a:pt x="0" y="1371"/>
                    <a:pt x="0" y="3067"/>
                  </a:cubicBezTo>
                  <a:lnTo>
                    <a:pt x="0" y="25509"/>
                  </a:lnTo>
                  <a:cubicBezTo>
                    <a:pt x="0" y="27206"/>
                    <a:pt x="1370" y="28576"/>
                    <a:pt x="3034" y="28576"/>
                  </a:cubicBezTo>
                  <a:cubicBezTo>
                    <a:pt x="4730" y="28576"/>
                    <a:pt x="6100" y="27206"/>
                    <a:pt x="6100" y="25509"/>
                  </a:cubicBezTo>
                  <a:lnTo>
                    <a:pt x="6100" y="3067"/>
                  </a:lnTo>
                  <a:cubicBezTo>
                    <a:pt x="6100" y="1371"/>
                    <a:pt x="4730" y="1"/>
                    <a:pt x="3034" y="1"/>
                  </a:cubicBezTo>
                  <a:close/>
                </a:path>
              </a:pathLst>
            </a:custGeom>
            <a:solidFill>
              <a:schemeClr val="lt2"/>
            </a:solidFill>
            <a:ln>
              <a:noFill/>
            </a:ln>
          </p:spPr>
          <p:txBody>
            <a:bodyPr anchorCtr="0" anchor="ctr" bIns="165675" lIns="165675" spcFirstLastPara="1" rIns="165675" wrap="square" tIns="165675">
              <a:noAutofit/>
            </a:bodyPr>
            <a:lstStyle/>
            <a:p>
              <a:pPr indent="0" lvl="0" marL="0" rtl="0" algn="l">
                <a:spcBef>
                  <a:spcPts val="0"/>
                </a:spcBef>
                <a:spcAft>
                  <a:spcPts val="0"/>
                </a:spcAft>
                <a:buNone/>
              </a:pPr>
              <a:r>
                <a:t/>
              </a:r>
              <a:endParaRPr/>
            </a:p>
          </p:txBody>
        </p:sp>
      </p:grpSp>
      <p:sp>
        <p:nvSpPr>
          <p:cNvPr id="474" name="Google Shape;474;p49"/>
          <p:cNvSpPr txBox="1"/>
          <p:nvPr/>
        </p:nvSpPr>
        <p:spPr>
          <a:xfrm>
            <a:off x="687925" y="1217075"/>
            <a:ext cx="7381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lt2"/>
                </a:solidFill>
                <a:latin typeface="Fira Sans Condensed Light"/>
                <a:ea typeface="Fira Sans Condensed Light"/>
                <a:cs typeface="Fira Sans Condensed Light"/>
                <a:sym typeface="Fira Sans Condensed Light"/>
              </a:rPr>
              <a:t>An </a:t>
            </a:r>
            <a:r>
              <a:rPr lang="en" sz="1600" u="sng">
                <a:solidFill>
                  <a:schemeClr val="hlink"/>
                </a:solidFill>
                <a:latin typeface="Fira Sans Condensed Light"/>
                <a:ea typeface="Fira Sans Condensed Light"/>
                <a:cs typeface="Fira Sans Condensed Light"/>
                <a:sym typeface="Fira Sans Condensed Light"/>
                <a:hlinkClick r:id="rId5"/>
              </a:rPr>
              <a:t>AGENTS.md</a:t>
            </a:r>
            <a:r>
              <a:rPr lang="en" sz="1600">
                <a:solidFill>
                  <a:schemeClr val="lt2"/>
                </a:solidFill>
                <a:latin typeface="Fira Sans Condensed Light"/>
                <a:ea typeface="Fira Sans Condensed Light"/>
                <a:cs typeface="Fira Sans Condensed Light"/>
                <a:sym typeface="Fira Sans Condensed Light"/>
              </a:rPr>
              <a:t> file is a compliment to the </a:t>
            </a:r>
            <a:r>
              <a:rPr lang="en" sz="1600" u="sng">
                <a:solidFill>
                  <a:schemeClr val="hlink"/>
                </a:solidFill>
                <a:latin typeface="Fira Sans Condensed Light"/>
                <a:ea typeface="Fira Sans Condensed Light"/>
                <a:cs typeface="Fira Sans Condensed Light"/>
                <a:sym typeface="Fira Sans Condensed Light"/>
                <a:hlinkClick r:id="rId6"/>
              </a:rPr>
              <a:t>README.md</a:t>
            </a:r>
            <a:r>
              <a:rPr lang="en" sz="1600">
                <a:solidFill>
                  <a:schemeClr val="lt2"/>
                </a:solidFill>
                <a:latin typeface="Fira Sans Condensed Light"/>
                <a:ea typeface="Fira Sans Condensed Light"/>
                <a:cs typeface="Fira Sans Condensed Light"/>
                <a:sym typeface="Fira Sans Condensed Light"/>
              </a:rPr>
              <a:t> file containing the extra context coding agents need  to build steps, tests, and conventions that are not relevant to human contributors</a:t>
            </a:r>
            <a:endParaRPr sz="16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411"/>
                                        </p:tgtEl>
                                        <p:attrNameLst>
                                          <p:attrName>style.visibility</p:attrName>
                                        </p:attrNameLst>
                                      </p:cBhvr>
                                      <p:to>
                                        <p:strVal val="visible"/>
                                      </p:to>
                                    </p:set>
                                    <p:anim calcmode="lin" valueType="num">
                                      <p:cBhvr additive="base">
                                        <p:cTn dur="1000"/>
                                        <p:tgtEl>
                                          <p:spTgt spid="41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412"/>
                                        </p:tgtEl>
                                        <p:attrNameLst>
                                          <p:attrName>style.visibility</p:attrName>
                                        </p:attrNameLst>
                                      </p:cBhvr>
                                      <p:to>
                                        <p:strVal val="visible"/>
                                      </p:to>
                                    </p:set>
                                    <p:anim calcmode="lin" valueType="num">
                                      <p:cBhvr additive="base">
                                        <p:cTn dur="1000"/>
                                        <p:tgtEl>
                                          <p:spTgt spid="41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413"/>
                                        </p:tgtEl>
                                        <p:attrNameLst>
                                          <p:attrName>style.visibility</p:attrName>
                                        </p:attrNameLst>
                                      </p:cBhvr>
                                      <p:to>
                                        <p:strVal val="visible"/>
                                      </p:to>
                                    </p:set>
                                    <p:anim calcmode="lin" valueType="num">
                                      <p:cBhvr additive="base">
                                        <p:cTn dur="1000"/>
                                        <p:tgtEl>
                                          <p:spTgt spid="41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8" name="Shape 478"/>
        <p:cNvGrpSpPr/>
        <p:nvPr/>
      </p:nvGrpSpPr>
      <p:grpSpPr>
        <a:xfrm>
          <a:off x="0" y="0"/>
          <a:ext cx="0" cy="0"/>
          <a:chOff x="0" y="0"/>
          <a:chExt cx="0" cy="0"/>
        </a:xfrm>
      </p:grpSpPr>
      <p:sp>
        <p:nvSpPr>
          <p:cNvPr id="479" name="Google Shape;479;p50"/>
          <p:cNvSpPr txBox="1"/>
          <p:nvPr>
            <p:ph type="title"/>
          </p:nvPr>
        </p:nvSpPr>
        <p:spPr>
          <a:xfrm>
            <a:off x="4200050" y="1656825"/>
            <a:ext cx="3937500" cy="19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Agent Governance Pillars</a:t>
            </a:r>
            <a:endParaRPr/>
          </a:p>
        </p:txBody>
      </p:sp>
      <p:sp>
        <p:nvSpPr>
          <p:cNvPr id="480" name="Google Shape;480;p50"/>
          <p:cNvSpPr txBox="1"/>
          <p:nvPr>
            <p:ph idx="2" type="title"/>
          </p:nvPr>
        </p:nvSpPr>
        <p:spPr>
          <a:xfrm>
            <a:off x="6693675" y="234475"/>
            <a:ext cx="1957800" cy="12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481" name="Google Shape;481;p50"/>
          <p:cNvGrpSpPr/>
          <p:nvPr/>
        </p:nvGrpSpPr>
        <p:grpSpPr>
          <a:xfrm>
            <a:off x="464885" y="848605"/>
            <a:ext cx="3077407" cy="3446304"/>
            <a:chOff x="3429650" y="932675"/>
            <a:chExt cx="3245525" cy="3634575"/>
          </a:xfrm>
        </p:grpSpPr>
        <p:sp>
          <p:nvSpPr>
            <p:cNvPr id="482" name="Google Shape;482;p50"/>
            <p:cNvSpPr/>
            <p:nvPr/>
          </p:nvSpPr>
          <p:spPr>
            <a:xfrm>
              <a:off x="4430450" y="3957025"/>
              <a:ext cx="1243950" cy="249275"/>
            </a:xfrm>
            <a:custGeom>
              <a:rect b="b" l="l" r="r" t="t"/>
              <a:pathLst>
                <a:path extrusionOk="0" h="9971" w="49758">
                  <a:moveTo>
                    <a:pt x="24894" y="1"/>
                  </a:moveTo>
                  <a:cubicBezTo>
                    <a:pt x="17599" y="1"/>
                    <a:pt x="11064" y="609"/>
                    <a:pt x="6505" y="1612"/>
                  </a:cubicBezTo>
                  <a:cubicBezTo>
                    <a:pt x="5897" y="1764"/>
                    <a:pt x="5319" y="1885"/>
                    <a:pt x="4803" y="2037"/>
                  </a:cubicBezTo>
                  <a:cubicBezTo>
                    <a:pt x="1793" y="2858"/>
                    <a:pt x="0" y="3892"/>
                    <a:pt x="0" y="4986"/>
                  </a:cubicBezTo>
                  <a:cubicBezTo>
                    <a:pt x="0" y="7752"/>
                    <a:pt x="11155" y="9971"/>
                    <a:pt x="24894" y="9971"/>
                  </a:cubicBezTo>
                  <a:cubicBezTo>
                    <a:pt x="38633" y="9971"/>
                    <a:pt x="49758" y="7752"/>
                    <a:pt x="49758" y="4986"/>
                  </a:cubicBezTo>
                  <a:cubicBezTo>
                    <a:pt x="49758" y="3892"/>
                    <a:pt x="47995" y="2858"/>
                    <a:pt x="44986" y="2037"/>
                  </a:cubicBezTo>
                  <a:cubicBezTo>
                    <a:pt x="44439" y="1885"/>
                    <a:pt x="43861" y="1764"/>
                    <a:pt x="43253" y="1612"/>
                  </a:cubicBezTo>
                  <a:cubicBezTo>
                    <a:pt x="38694" y="609"/>
                    <a:pt x="32159" y="1"/>
                    <a:pt x="24894" y="1"/>
                  </a:cubicBez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3" name="Google Shape;483;p50"/>
            <p:cNvSpPr/>
            <p:nvPr/>
          </p:nvSpPr>
          <p:spPr>
            <a:xfrm>
              <a:off x="3596850" y="3982875"/>
              <a:ext cx="2911150" cy="584375"/>
            </a:xfrm>
            <a:custGeom>
              <a:rect b="b" l="l" r="r" t="t"/>
              <a:pathLst>
                <a:path extrusionOk="0" h="23375" w="116446">
                  <a:moveTo>
                    <a:pt x="58238" y="821"/>
                  </a:moveTo>
                  <a:cubicBezTo>
                    <a:pt x="73193" y="821"/>
                    <a:pt x="86719" y="2037"/>
                    <a:pt x="96537" y="4013"/>
                  </a:cubicBezTo>
                  <a:cubicBezTo>
                    <a:pt x="106324" y="5988"/>
                    <a:pt x="112403" y="8693"/>
                    <a:pt x="112403" y="11703"/>
                  </a:cubicBezTo>
                  <a:cubicBezTo>
                    <a:pt x="112403" y="14681"/>
                    <a:pt x="106324" y="17417"/>
                    <a:pt x="96537" y="19362"/>
                  </a:cubicBezTo>
                  <a:cubicBezTo>
                    <a:pt x="86719" y="21338"/>
                    <a:pt x="73193" y="22554"/>
                    <a:pt x="58238" y="22554"/>
                  </a:cubicBezTo>
                  <a:cubicBezTo>
                    <a:pt x="43253" y="22554"/>
                    <a:pt x="29727" y="21338"/>
                    <a:pt x="19940" y="19362"/>
                  </a:cubicBezTo>
                  <a:cubicBezTo>
                    <a:pt x="10122" y="17417"/>
                    <a:pt x="4073" y="14681"/>
                    <a:pt x="4073" y="11703"/>
                  </a:cubicBezTo>
                  <a:cubicBezTo>
                    <a:pt x="4073" y="8693"/>
                    <a:pt x="10122" y="5988"/>
                    <a:pt x="19940" y="4013"/>
                  </a:cubicBezTo>
                  <a:cubicBezTo>
                    <a:pt x="29727" y="2037"/>
                    <a:pt x="43253" y="821"/>
                    <a:pt x="58238" y="821"/>
                  </a:cubicBezTo>
                  <a:close/>
                  <a:moveTo>
                    <a:pt x="58238" y="0"/>
                  </a:moveTo>
                  <a:cubicBezTo>
                    <a:pt x="42159" y="0"/>
                    <a:pt x="27599" y="1307"/>
                    <a:pt x="17052" y="3435"/>
                  </a:cubicBezTo>
                  <a:cubicBezTo>
                    <a:pt x="6535" y="5532"/>
                    <a:pt x="0" y="8481"/>
                    <a:pt x="0" y="11703"/>
                  </a:cubicBezTo>
                  <a:cubicBezTo>
                    <a:pt x="0" y="14925"/>
                    <a:pt x="6535" y="17843"/>
                    <a:pt x="17052" y="19940"/>
                  </a:cubicBezTo>
                  <a:cubicBezTo>
                    <a:pt x="27599" y="22068"/>
                    <a:pt x="42159" y="23375"/>
                    <a:pt x="58208" y="23375"/>
                  </a:cubicBezTo>
                  <a:lnTo>
                    <a:pt x="58238" y="23375"/>
                  </a:lnTo>
                  <a:cubicBezTo>
                    <a:pt x="74287" y="23375"/>
                    <a:pt x="88877" y="22068"/>
                    <a:pt x="99394" y="19940"/>
                  </a:cubicBezTo>
                  <a:cubicBezTo>
                    <a:pt x="109941" y="17843"/>
                    <a:pt x="116446" y="14925"/>
                    <a:pt x="116446" y="11703"/>
                  </a:cubicBezTo>
                  <a:cubicBezTo>
                    <a:pt x="116446" y="8481"/>
                    <a:pt x="109941" y="5532"/>
                    <a:pt x="99394" y="3435"/>
                  </a:cubicBezTo>
                  <a:cubicBezTo>
                    <a:pt x="88877" y="1307"/>
                    <a:pt x="74287" y="0"/>
                    <a:pt x="58238" y="0"/>
                  </a:cubicBez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4" name="Google Shape;484;p50"/>
            <p:cNvSpPr/>
            <p:nvPr/>
          </p:nvSpPr>
          <p:spPr>
            <a:xfrm>
              <a:off x="3760225" y="3948675"/>
              <a:ext cx="2584400" cy="518275"/>
            </a:xfrm>
            <a:custGeom>
              <a:rect b="b" l="l" r="r" t="t"/>
              <a:pathLst>
                <a:path extrusionOk="0" h="20731" w="103376">
                  <a:moveTo>
                    <a:pt x="49484" y="1"/>
                  </a:moveTo>
                  <a:cubicBezTo>
                    <a:pt x="49120" y="1"/>
                    <a:pt x="48755" y="1"/>
                    <a:pt x="48390" y="31"/>
                  </a:cubicBezTo>
                  <a:lnTo>
                    <a:pt x="48816" y="1368"/>
                  </a:lnTo>
                  <a:lnTo>
                    <a:pt x="49758" y="1368"/>
                  </a:lnTo>
                  <a:lnTo>
                    <a:pt x="49484" y="1"/>
                  </a:lnTo>
                  <a:close/>
                  <a:moveTo>
                    <a:pt x="50548" y="1"/>
                  </a:moveTo>
                  <a:lnTo>
                    <a:pt x="50700" y="1368"/>
                  </a:lnTo>
                  <a:lnTo>
                    <a:pt x="51642" y="1368"/>
                  </a:lnTo>
                  <a:lnTo>
                    <a:pt x="51642" y="1"/>
                  </a:lnTo>
                  <a:close/>
                  <a:moveTo>
                    <a:pt x="52706" y="1"/>
                  </a:moveTo>
                  <a:lnTo>
                    <a:pt x="52585" y="1368"/>
                  </a:lnTo>
                  <a:lnTo>
                    <a:pt x="53527" y="1368"/>
                  </a:lnTo>
                  <a:lnTo>
                    <a:pt x="53800" y="1"/>
                  </a:lnTo>
                  <a:close/>
                  <a:moveTo>
                    <a:pt x="47326" y="31"/>
                  </a:moveTo>
                  <a:cubicBezTo>
                    <a:pt x="46961" y="31"/>
                    <a:pt x="46597" y="61"/>
                    <a:pt x="46232" y="61"/>
                  </a:cubicBezTo>
                  <a:lnTo>
                    <a:pt x="46931" y="1399"/>
                  </a:lnTo>
                  <a:lnTo>
                    <a:pt x="47873" y="1399"/>
                  </a:lnTo>
                  <a:lnTo>
                    <a:pt x="47326" y="31"/>
                  </a:lnTo>
                  <a:close/>
                  <a:moveTo>
                    <a:pt x="54864" y="31"/>
                  </a:moveTo>
                  <a:lnTo>
                    <a:pt x="54469" y="1368"/>
                  </a:lnTo>
                  <a:cubicBezTo>
                    <a:pt x="54773" y="1368"/>
                    <a:pt x="55077" y="1368"/>
                    <a:pt x="55411" y="1399"/>
                  </a:cubicBezTo>
                  <a:lnTo>
                    <a:pt x="55959" y="31"/>
                  </a:lnTo>
                  <a:close/>
                  <a:moveTo>
                    <a:pt x="57022" y="61"/>
                  </a:moveTo>
                  <a:lnTo>
                    <a:pt x="56354" y="1399"/>
                  </a:lnTo>
                  <a:cubicBezTo>
                    <a:pt x="56658" y="1399"/>
                    <a:pt x="56962" y="1429"/>
                    <a:pt x="57266" y="1429"/>
                  </a:cubicBezTo>
                  <a:lnTo>
                    <a:pt x="58117" y="92"/>
                  </a:lnTo>
                  <a:cubicBezTo>
                    <a:pt x="57752" y="61"/>
                    <a:pt x="57387" y="61"/>
                    <a:pt x="57022" y="61"/>
                  </a:cubicBezTo>
                  <a:close/>
                  <a:moveTo>
                    <a:pt x="45168" y="92"/>
                  </a:moveTo>
                  <a:cubicBezTo>
                    <a:pt x="44803" y="92"/>
                    <a:pt x="44439" y="92"/>
                    <a:pt x="44104" y="122"/>
                  </a:cubicBezTo>
                  <a:lnTo>
                    <a:pt x="45077" y="1460"/>
                  </a:lnTo>
                  <a:cubicBezTo>
                    <a:pt x="45381" y="1429"/>
                    <a:pt x="45685" y="1429"/>
                    <a:pt x="46019" y="1429"/>
                  </a:cubicBezTo>
                  <a:lnTo>
                    <a:pt x="45168" y="92"/>
                  </a:lnTo>
                  <a:close/>
                  <a:moveTo>
                    <a:pt x="59181" y="92"/>
                  </a:moveTo>
                  <a:lnTo>
                    <a:pt x="58208" y="1460"/>
                  </a:lnTo>
                  <a:cubicBezTo>
                    <a:pt x="58512" y="1460"/>
                    <a:pt x="58816" y="1460"/>
                    <a:pt x="59150" y="1490"/>
                  </a:cubicBezTo>
                  <a:lnTo>
                    <a:pt x="60244" y="153"/>
                  </a:lnTo>
                  <a:cubicBezTo>
                    <a:pt x="59880" y="122"/>
                    <a:pt x="59545" y="122"/>
                    <a:pt x="59181" y="92"/>
                  </a:cubicBezTo>
                  <a:close/>
                  <a:moveTo>
                    <a:pt x="43010" y="153"/>
                  </a:moveTo>
                  <a:cubicBezTo>
                    <a:pt x="42676" y="153"/>
                    <a:pt x="42311" y="183"/>
                    <a:pt x="41946" y="183"/>
                  </a:cubicBezTo>
                  <a:lnTo>
                    <a:pt x="43223" y="1520"/>
                  </a:lnTo>
                  <a:cubicBezTo>
                    <a:pt x="43527" y="1490"/>
                    <a:pt x="43831" y="1490"/>
                    <a:pt x="44135" y="1490"/>
                  </a:cubicBezTo>
                  <a:lnTo>
                    <a:pt x="43010" y="153"/>
                  </a:lnTo>
                  <a:close/>
                  <a:moveTo>
                    <a:pt x="61308" y="183"/>
                  </a:moveTo>
                  <a:lnTo>
                    <a:pt x="60062" y="1520"/>
                  </a:lnTo>
                  <a:cubicBezTo>
                    <a:pt x="60366" y="1520"/>
                    <a:pt x="60670" y="1520"/>
                    <a:pt x="60974" y="1551"/>
                  </a:cubicBezTo>
                  <a:lnTo>
                    <a:pt x="62372" y="213"/>
                  </a:lnTo>
                  <a:cubicBezTo>
                    <a:pt x="62038" y="213"/>
                    <a:pt x="61673" y="183"/>
                    <a:pt x="61308" y="183"/>
                  </a:cubicBezTo>
                  <a:close/>
                  <a:moveTo>
                    <a:pt x="40882" y="213"/>
                  </a:moveTo>
                  <a:cubicBezTo>
                    <a:pt x="40548" y="244"/>
                    <a:pt x="40183" y="244"/>
                    <a:pt x="39849" y="274"/>
                  </a:cubicBezTo>
                  <a:lnTo>
                    <a:pt x="41369" y="1581"/>
                  </a:lnTo>
                  <a:cubicBezTo>
                    <a:pt x="41703" y="1581"/>
                    <a:pt x="42007" y="1551"/>
                    <a:pt x="42311" y="1551"/>
                  </a:cubicBezTo>
                  <a:lnTo>
                    <a:pt x="40882" y="213"/>
                  </a:lnTo>
                  <a:close/>
                  <a:moveTo>
                    <a:pt x="63436" y="274"/>
                  </a:moveTo>
                  <a:lnTo>
                    <a:pt x="61916" y="1581"/>
                  </a:lnTo>
                  <a:cubicBezTo>
                    <a:pt x="62220" y="1612"/>
                    <a:pt x="62524" y="1612"/>
                    <a:pt x="62828" y="1642"/>
                  </a:cubicBezTo>
                  <a:lnTo>
                    <a:pt x="64500" y="305"/>
                  </a:lnTo>
                  <a:cubicBezTo>
                    <a:pt x="64135" y="305"/>
                    <a:pt x="63770" y="274"/>
                    <a:pt x="63436" y="274"/>
                  </a:cubicBezTo>
                  <a:close/>
                  <a:moveTo>
                    <a:pt x="38785" y="335"/>
                  </a:moveTo>
                  <a:cubicBezTo>
                    <a:pt x="38451" y="335"/>
                    <a:pt x="38086" y="365"/>
                    <a:pt x="37752" y="396"/>
                  </a:cubicBezTo>
                  <a:lnTo>
                    <a:pt x="39575" y="1672"/>
                  </a:lnTo>
                  <a:cubicBezTo>
                    <a:pt x="39879" y="1672"/>
                    <a:pt x="40153" y="1642"/>
                    <a:pt x="40457" y="1642"/>
                  </a:cubicBezTo>
                  <a:lnTo>
                    <a:pt x="38785" y="335"/>
                  </a:lnTo>
                  <a:close/>
                  <a:moveTo>
                    <a:pt x="65533" y="365"/>
                  </a:moveTo>
                  <a:lnTo>
                    <a:pt x="63740" y="1672"/>
                  </a:lnTo>
                  <a:cubicBezTo>
                    <a:pt x="64044" y="1703"/>
                    <a:pt x="64317" y="1703"/>
                    <a:pt x="64621" y="1733"/>
                  </a:cubicBezTo>
                  <a:lnTo>
                    <a:pt x="66567" y="426"/>
                  </a:lnTo>
                  <a:cubicBezTo>
                    <a:pt x="66232" y="426"/>
                    <a:pt x="65868" y="396"/>
                    <a:pt x="65533" y="365"/>
                  </a:cubicBezTo>
                  <a:close/>
                  <a:moveTo>
                    <a:pt x="36688" y="426"/>
                  </a:moveTo>
                  <a:cubicBezTo>
                    <a:pt x="36353" y="456"/>
                    <a:pt x="36019" y="487"/>
                    <a:pt x="35654" y="517"/>
                  </a:cubicBezTo>
                  <a:lnTo>
                    <a:pt x="37752" y="1794"/>
                  </a:lnTo>
                  <a:cubicBezTo>
                    <a:pt x="38056" y="1763"/>
                    <a:pt x="38359" y="1763"/>
                    <a:pt x="38663" y="1733"/>
                  </a:cubicBezTo>
                  <a:lnTo>
                    <a:pt x="36688" y="426"/>
                  </a:lnTo>
                  <a:close/>
                  <a:moveTo>
                    <a:pt x="67600" y="487"/>
                  </a:moveTo>
                  <a:lnTo>
                    <a:pt x="65533" y="1794"/>
                  </a:lnTo>
                  <a:cubicBezTo>
                    <a:pt x="65837" y="1794"/>
                    <a:pt x="66141" y="1824"/>
                    <a:pt x="66415" y="1855"/>
                  </a:cubicBezTo>
                  <a:lnTo>
                    <a:pt x="68634" y="578"/>
                  </a:lnTo>
                  <a:cubicBezTo>
                    <a:pt x="68299" y="548"/>
                    <a:pt x="67965" y="517"/>
                    <a:pt x="67600" y="487"/>
                  </a:cubicBezTo>
                  <a:close/>
                  <a:moveTo>
                    <a:pt x="34651" y="578"/>
                  </a:moveTo>
                  <a:cubicBezTo>
                    <a:pt x="34286" y="608"/>
                    <a:pt x="33952" y="639"/>
                    <a:pt x="33618" y="639"/>
                  </a:cubicBezTo>
                  <a:lnTo>
                    <a:pt x="35989" y="1915"/>
                  </a:lnTo>
                  <a:cubicBezTo>
                    <a:pt x="36293" y="1885"/>
                    <a:pt x="36566" y="1885"/>
                    <a:pt x="36870" y="1855"/>
                  </a:cubicBezTo>
                  <a:lnTo>
                    <a:pt x="34651" y="578"/>
                  </a:lnTo>
                  <a:close/>
                  <a:moveTo>
                    <a:pt x="69667" y="639"/>
                  </a:moveTo>
                  <a:lnTo>
                    <a:pt x="67327" y="1915"/>
                  </a:lnTo>
                  <a:cubicBezTo>
                    <a:pt x="67600" y="1946"/>
                    <a:pt x="67904" y="1946"/>
                    <a:pt x="68208" y="1976"/>
                  </a:cubicBezTo>
                  <a:lnTo>
                    <a:pt x="70670" y="730"/>
                  </a:lnTo>
                  <a:cubicBezTo>
                    <a:pt x="70336" y="700"/>
                    <a:pt x="70001" y="669"/>
                    <a:pt x="69667" y="639"/>
                  </a:cubicBezTo>
                  <a:close/>
                  <a:moveTo>
                    <a:pt x="32615" y="730"/>
                  </a:moveTo>
                  <a:cubicBezTo>
                    <a:pt x="32280" y="760"/>
                    <a:pt x="31946" y="791"/>
                    <a:pt x="31612" y="821"/>
                  </a:cubicBezTo>
                  <a:lnTo>
                    <a:pt x="34256" y="2067"/>
                  </a:lnTo>
                  <a:cubicBezTo>
                    <a:pt x="34530" y="2037"/>
                    <a:pt x="34834" y="2007"/>
                    <a:pt x="35107" y="1976"/>
                  </a:cubicBezTo>
                  <a:lnTo>
                    <a:pt x="32615" y="730"/>
                  </a:lnTo>
                  <a:close/>
                  <a:moveTo>
                    <a:pt x="71673" y="791"/>
                  </a:moveTo>
                  <a:lnTo>
                    <a:pt x="69059" y="2067"/>
                  </a:lnTo>
                  <a:cubicBezTo>
                    <a:pt x="69363" y="2067"/>
                    <a:pt x="69637" y="2098"/>
                    <a:pt x="69941" y="2128"/>
                  </a:cubicBezTo>
                  <a:lnTo>
                    <a:pt x="72676" y="882"/>
                  </a:lnTo>
                  <a:cubicBezTo>
                    <a:pt x="72342" y="852"/>
                    <a:pt x="72008" y="821"/>
                    <a:pt x="71673" y="791"/>
                  </a:cubicBezTo>
                  <a:close/>
                  <a:moveTo>
                    <a:pt x="30639" y="882"/>
                  </a:moveTo>
                  <a:cubicBezTo>
                    <a:pt x="30305" y="912"/>
                    <a:pt x="29970" y="943"/>
                    <a:pt x="29636" y="973"/>
                  </a:cubicBezTo>
                  <a:lnTo>
                    <a:pt x="32523" y="2219"/>
                  </a:lnTo>
                  <a:cubicBezTo>
                    <a:pt x="32827" y="2189"/>
                    <a:pt x="33101" y="2159"/>
                    <a:pt x="33375" y="2128"/>
                  </a:cubicBezTo>
                  <a:lnTo>
                    <a:pt x="30639" y="882"/>
                  </a:lnTo>
                  <a:close/>
                  <a:moveTo>
                    <a:pt x="73679" y="973"/>
                  </a:moveTo>
                  <a:lnTo>
                    <a:pt x="70792" y="2219"/>
                  </a:lnTo>
                  <a:cubicBezTo>
                    <a:pt x="71065" y="2219"/>
                    <a:pt x="71369" y="2250"/>
                    <a:pt x="71643" y="2280"/>
                  </a:cubicBezTo>
                  <a:lnTo>
                    <a:pt x="74652" y="1064"/>
                  </a:lnTo>
                  <a:cubicBezTo>
                    <a:pt x="74318" y="1034"/>
                    <a:pt x="73983" y="1004"/>
                    <a:pt x="73679" y="973"/>
                  </a:cubicBezTo>
                  <a:close/>
                  <a:moveTo>
                    <a:pt x="28663" y="1095"/>
                  </a:moveTo>
                  <a:cubicBezTo>
                    <a:pt x="28359" y="1125"/>
                    <a:pt x="28025" y="1156"/>
                    <a:pt x="27721" y="1186"/>
                  </a:cubicBezTo>
                  <a:lnTo>
                    <a:pt x="30852" y="2371"/>
                  </a:lnTo>
                  <a:cubicBezTo>
                    <a:pt x="31125" y="2341"/>
                    <a:pt x="31399" y="2311"/>
                    <a:pt x="31703" y="2280"/>
                  </a:cubicBezTo>
                  <a:lnTo>
                    <a:pt x="28663" y="1095"/>
                  </a:lnTo>
                  <a:close/>
                  <a:moveTo>
                    <a:pt x="75625" y="1186"/>
                  </a:moveTo>
                  <a:lnTo>
                    <a:pt x="72494" y="2371"/>
                  </a:lnTo>
                  <a:cubicBezTo>
                    <a:pt x="72767" y="2402"/>
                    <a:pt x="73041" y="2432"/>
                    <a:pt x="73315" y="2463"/>
                  </a:cubicBezTo>
                  <a:lnTo>
                    <a:pt x="76567" y="1277"/>
                  </a:lnTo>
                  <a:cubicBezTo>
                    <a:pt x="76263" y="1247"/>
                    <a:pt x="75929" y="1216"/>
                    <a:pt x="75625" y="1186"/>
                  </a:cubicBezTo>
                  <a:close/>
                  <a:moveTo>
                    <a:pt x="26748" y="1277"/>
                  </a:moveTo>
                  <a:cubicBezTo>
                    <a:pt x="26444" y="1308"/>
                    <a:pt x="26140" y="1338"/>
                    <a:pt x="25836" y="1399"/>
                  </a:cubicBezTo>
                  <a:lnTo>
                    <a:pt x="29210" y="2554"/>
                  </a:lnTo>
                  <a:cubicBezTo>
                    <a:pt x="29484" y="2523"/>
                    <a:pt x="29757" y="2493"/>
                    <a:pt x="30031" y="2463"/>
                  </a:cubicBezTo>
                  <a:lnTo>
                    <a:pt x="26748" y="1277"/>
                  </a:lnTo>
                  <a:close/>
                  <a:moveTo>
                    <a:pt x="77509" y="1368"/>
                  </a:moveTo>
                  <a:lnTo>
                    <a:pt x="74135" y="2554"/>
                  </a:lnTo>
                  <a:cubicBezTo>
                    <a:pt x="74409" y="2584"/>
                    <a:pt x="74682" y="2615"/>
                    <a:pt x="74956" y="2645"/>
                  </a:cubicBezTo>
                  <a:lnTo>
                    <a:pt x="78451" y="1490"/>
                  </a:lnTo>
                  <a:cubicBezTo>
                    <a:pt x="78147" y="1460"/>
                    <a:pt x="77813" y="1429"/>
                    <a:pt x="77509" y="1368"/>
                  </a:cubicBezTo>
                  <a:close/>
                  <a:moveTo>
                    <a:pt x="24894" y="1490"/>
                  </a:moveTo>
                  <a:cubicBezTo>
                    <a:pt x="24590" y="1551"/>
                    <a:pt x="24286" y="1581"/>
                    <a:pt x="23982" y="1612"/>
                  </a:cubicBezTo>
                  <a:lnTo>
                    <a:pt x="27599" y="2767"/>
                  </a:lnTo>
                  <a:cubicBezTo>
                    <a:pt x="27873" y="2736"/>
                    <a:pt x="28147" y="2706"/>
                    <a:pt x="28390" y="2645"/>
                  </a:cubicBezTo>
                  <a:lnTo>
                    <a:pt x="24894" y="1490"/>
                  </a:lnTo>
                  <a:close/>
                  <a:moveTo>
                    <a:pt x="79363" y="1612"/>
                  </a:moveTo>
                  <a:lnTo>
                    <a:pt x="75746" y="2767"/>
                  </a:lnTo>
                  <a:cubicBezTo>
                    <a:pt x="76020" y="2797"/>
                    <a:pt x="76263" y="2827"/>
                    <a:pt x="76536" y="2858"/>
                  </a:cubicBezTo>
                  <a:lnTo>
                    <a:pt x="80275" y="1733"/>
                  </a:lnTo>
                  <a:cubicBezTo>
                    <a:pt x="79971" y="1672"/>
                    <a:pt x="79667" y="1642"/>
                    <a:pt x="79363" y="1612"/>
                  </a:cubicBezTo>
                  <a:close/>
                  <a:moveTo>
                    <a:pt x="23070" y="1733"/>
                  </a:moveTo>
                  <a:cubicBezTo>
                    <a:pt x="22766" y="1763"/>
                    <a:pt x="22463" y="1824"/>
                    <a:pt x="22189" y="1855"/>
                  </a:cubicBezTo>
                  <a:lnTo>
                    <a:pt x="26049" y="2979"/>
                  </a:lnTo>
                  <a:cubicBezTo>
                    <a:pt x="26292" y="2919"/>
                    <a:pt x="26566" y="2888"/>
                    <a:pt x="26809" y="2858"/>
                  </a:cubicBezTo>
                  <a:lnTo>
                    <a:pt x="23070" y="1733"/>
                  </a:lnTo>
                  <a:close/>
                  <a:moveTo>
                    <a:pt x="81187" y="1855"/>
                  </a:moveTo>
                  <a:lnTo>
                    <a:pt x="77296" y="2949"/>
                  </a:lnTo>
                  <a:cubicBezTo>
                    <a:pt x="77570" y="3010"/>
                    <a:pt x="77813" y="3040"/>
                    <a:pt x="78087" y="3071"/>
                  </a:cubicBezTo>
                  <a:lnTo>
                    <a:pt x="82068" y="1976"/>
                  </a:lnTo>
                  <a:cubicBezTo>
                    <a:pt x="81765" y="1946"/>
                    <a:pt x="81461" y="1885"/>
                    <a:pt x="81187" y="1855"/>
                  </a:cubicBezTo>
                  <a:close/>
                  <a:moveTo>
                    <a:pt x="21307" y="1976"/>
                  </a:moveTo>
                  <a:cubicBezTo>
                    <a:pt x="21004" y="2037"/>
                    <a:pt x="20730" y="2067"/>
                    <a:pt x="20426" y="2098"/>
                  </a:cubicBezTo>
                  <a:lnTo>
                    <a:pt x="24529" y="3192"/>
                  </a:lnTo>
                  <a:cubicBezTo>
                    <a:pt x="24773" y="3162"/>
                    <a:pt x="25016" y="3101"/>
                    <a:pt x="25289" y="3071"/>
                  </a:cubicBezTo>
                  <a:lnTo>
                    <a:pt x="21307" y="1976"/>
                  </a:lnTo>
                  <a:close/>
                  <a:moveTo>
                    <a:pt x="82920" y="2098"/>
                  </a:moveTo>
                  <a:lnTo>
                    <a:pt x="78847" y="3192"/>
                  </a:lnTo>
                  <a:cubicBezTo>
                    <a:pt x="79090" y="3222"/>
                    <a:pt x="79333" y="3253"/>
                    <a:pt x="79576" y="3314"/>
                  </a:cubicBezTo>
                  <a:lnTo>
                    <a:pt x="83771" y="2250"/>
                  </a:lnTo>
                  <a:cubicBezTo>
                    <a:pt x="83497" y="2189"/>
                    <a:pt x="83224" y="2159"/>
                    <a:pt x="82920" y="2098"/>
                  </a:cubicBezTo>
                  <a:close/>
                  <a:moveTo>
                    <a:pt x="19575" y="2250"/>
                  </a:moveTo>
                  <a:cubicBezTo>
                    <a:pt x="19301" y="2280"/>
                    <a:pt x="19028" y="2341"/>
                    <a:pt x="18754" y="2371"/>
                  </a:cubicBezTo>
                  <a:lnTo>
                    <a:pt x="23040" y="3435"/>
                  </a:lnTo>
                  <a:cubicBezTo>
                    <a:pt x="23283" y="3374"/>
                    <a:pt x="23526" y="3344"/>
                    <a:pt x="23770" y="3314"/>
                  </a:cubicBezTo>
                  <a:lnTo>
                    <a:pt x="19575" y="2250"/>
                  </a:lnTo>
                  <a:close/>
                  <a:moveTo>
                    <a:pt x="84622" y="2371"/>
                  </a:moveTo>
                  <a:lnTo>
                    <a:pt x="80306" y="3405"/>
                  </a:lnTo>
                  <a:cubicBezTo>
                    <a:pt x="80549" y="3466"/>
                    <a:pt x="80792" y="3496"/>
                    <a:pt x="81035" y="3526"/>
                  </a:cubicBezTo>
                  <a:lnTo>
                    <a:pt x="85442" y="2523"/>
                  </a:lnTo>
                  <a:cubicBezTo>
                    <a:pt x="85169" y="2463"/>
                    <a:pt x="84895" y="2432"/>
                    <a:pt x="84622" y="2371"/>
                  </a:cubicBezTo>
                  <a:close/>
                  <a:moveTo>
                    <a:pt x="17903" y="2523"/>
                  </a:moveTo>
                  <a:cubicBezTo>
                    <a:pt x="17630" y="2554"/>
                    <a:pt x="17356" y="2615"/>
                    <a:pt x="17113" y="2675"/>
                  </a:cubicBezTo>
                  <a:lnTo>
                    <a:pt x="21642" y="3678"/>
                  </a:lnTo>
                  <a:cubicBezTo>
                    <a:pt x="21855" y="3618"/>
                    <a:pt x="22098" y="3587"/>
                    <a:pt x="22341" y="3557"/>
                  </a:cubicBezTo>
                  <a:lnTo>
                    <a:pt x="17903" y="2523"/>
                  </a:lnTo>
                  <a:close/>
                  <a:moveTo>
                    <a:pt x="86263" y="2645"/>
                  </a:moveTo>
                  <a:lnTo>
                    <a:pt x="81734" y="3678"/>
                  </a:lnTo>
                  <a:cubicBezTo>
                    <a:pt x="81977" y="3709"/>
                    <a:pt x="82190" y="3739"/>
                    <a:pt x="82433" y="3800"/>
                  </a:cubicBezTo>
                  <a:lnTo>
                    <a:pt x="87053" y="2797"/>
                  </a:lnTo>
                  <a:cubicBezTo>
                    <a:pt x="86780" y="2767"/>
                    <a:pt x="86537" y="2706"/>
                    <a:pt x="86263" y="2645"/>
                  </a:cubicBezTo>
                  <a:close/>
                  <a:moveTo>
                    <a:pt x="16292" y="2797"/>
                  </a:moveTo>
                  <a:cubicBezTo>
                    <a:pt x="16049" y="2858"/>
                    <a:pt x="15775" y="2919"/>
                    <a:pt x="15532" y="2949"/>
                  </a:cubicBezTo>
                  <a:lnTo>
                    <a:pt x="20244" y="3922"/>
                  </a:lnTo>
                  <a:cubicBezTo>
                    <a:pt x="20487" y="3891"/>
                    <a:pt x="20700" y="3830"/>
                    <a:pt x="20943" y="3800"/>
                  </a:cubicBezTo>
                  <a:lnTo>
                    <a:pt x="16292" y="2797"/>
                  </a:lnTo>
                  <a:close/>
                  <a:moveTo>
                    <a:pt x="87844" y="2949"/>
                  </a:moveTo>
                  <a:lnTo>
                    <a:pt x="83102" y="3922"/>
                  </a:lnTo>
                  <a:cubicBezTo>
                    <a:pt x="83345" y="3982"/>
                    <a:pt x="83558" y="4013"/>
                    <a:pt x="83771" y="4043"/>
                  </a:cubicBezTo>
                  <a:lnTo>
                    <a:pt x="88604" y="3101"/>
                  </a:lnTo>
                  <a:cubicBezTo>
                    <a:pt x="88360" y="3071"/>
                    <a:pt x="88087" y="3010"/>
                    <a:pt x="87844" y="2949"/>
                  </a:cubicBezTo>
                  <a:close/>
                  <a:moveTo>
                    <a:pt x="14772" y="3101"/>
                  </a:moveTo>
                  <a:cubicBezTo>
                    <a:pt x="14499" y="3162"/>
                    <a:pt x="14256" y="3222"/>
                    <a:pt x="14013" y="3283"/>
                  </a:cubicBezTo>
                  <a:lnTo>
                    <a:pt x="18937" y="4195"/>
                  </a:lnTo>
                  <a:cubicBezTo>
                    <a:pt x="19149" y="4165"/>
                    <a:pt x="19362" y="4104"/>
                    <a:pt x="19605" y="4074"/>
                  </a:cubicBezTo>
                  <a:lnTo>
                    <a:pt x="14772" y="3101"/>
                  </a:lnTo>
                  <a:close/>
                  <a:moveTo>
                    <a:pt x="89363" y="3253"/>
                  </a:moveTo>
                  <a:lnTo>
                    <a:pt x="84439" y="4195"/>
                  </a:lnTo>
                  <a:cubicBezTo>
                    <a:pt x="84652" y="4226"/>
                    <a:pt x="84865" y="4286"/>
                    <a:pt x="85078" y="4347"/>
                  </a:cubicBezTo>
                  <a:lnTo>
                    <a:pt x="90093" y="3435"/>
                  </a:lnTo>
                  <a:cubicBezTo>
                    <a:pt x="89850" y="3374"/>
                    <a:pt x="89607" y="3314"/>
                    <a:pt x="89363" y="3253"/>
                  </a:cubicBezTo>
                  <a:close/>
                  <a:moveTo>
                    <a:pt x="13283" y="3435"/>
                  </a:moveTo>
                  <a:cubicBezTo>
                    <a:pt x="13040" y="3496"/>
                    <a:pt x="12797" y="3526"/>
                    <a:pt x="12554" y="3587"/>
                  </a:cubicBezTo>
                  <a:lnTo>
                    <a:pt x="17690" y="4469"/>
                  </a:lnTo>
                  <a:cubicBezTo>
                    <a:pt x="17873" y="4438"/>
                    <a:pt x="18086" y="4378"/>
                    <a:pt x="18298" y="4347"/>
                  </a:cubicBezTo>
                  <a:lnTo>
                    <a:pt x="13283" y="3435"/>
                  </a:lnTo>
                  <a:close/>
                  <a:moveTo>
                    <a:pt x="90792" y="3587"/>
                  </a:moveTo>
                  <a:lnTo>
                    <a:pt x="85686" y="4469"/>
                  </a:lnTo>
                  <a:cubicBezTo>
                    <a:pt x="85898" y="4529"/>
                    <a:pt x="86081" y="4560"/>
                    <a:pt x="86293" y="4621"/>
                  </a:cubicBezTo>
                  <a:lnTo>
                    <a:pt x="91491" y="3739"/>
                  </a:lnTo>
                  <a:cubicBezTo>
                    <a:pt x="91278" y="3709"/>
                    <a:pt x="91035" y="3648"/>
                    <a:pt x="90792" y="3587"/>
                  </a:cubicBezTo>
                  <a:close/>
                  <a:moveTo>
                    <a:pt x="11854" y="3770"/>
                  </a:moveTo>
                  <a:cubicBezTo>
                    <a:pt x="11642" y="3800"/>
                    <a:pt x="11398" y="3861"/>
                    <a:pt x="11186" y="3922"/>
                  </a:cubicBezTo>
                  <a:lnTo>
                    <a:pt x="16475" y="4773"/>
                  </a:lnTo>
                  <a:cubicBezTo>
                    <a:pt x="16687" y="4712"/>
                    <a:pt x="16870" y="4681"/>
                    <a:pt x="17082" y="4621"/>
                  </a:cubicBezTo>
                  <a:lnTo>
                    <a:pt x="11854" y="3770"/>
                  </a:lnTo>
                  <a:close/>
                  <a:moveTo>
                    <a:pt x="92190" y="3922"/>
                  </a:moveTo>
                  <a:lnTo>
                    <a:pt x="86901" y="4773"/>
                  </a:lnTo>
                  <a:cubicBezTo>
                    <a:pt x="87084" y="4803"/>
                    <a:pt x="87266" y="4864"/>
                    <a:pt x="87479" y="4925"/>
                  </a:cubicBezTo>
                  <a:lnTo>
                    <a:pt x="92829" y="4104"/>
                  </a:lnTo>
                  <a:cubicBezTo>
                    <a:pt x="92616" y="4043"/>
                    <a:pt x="92403" y="3982"/>
                    <a:pt x="92190" y="3922"/>
                  </a:cubicBezTo>
                  <a:close/>
                  <a:moveTo>
                    <a:pt x="10517" y="4104"/>
                  </a:moveTo>
                  <a:cubicBezTo>
                    <a:pt x="10304" y="4165"/>
                    <a:pt x="10091" y="4226"/>
                    <a:pt x="9879" y="4286"/>
                  </a:cubicBezTo>
                  <a:lnTo>
                    <a:pt x="15350" y="5077"/>
                  </a:lnTo>
                  <a:cubicBezTo>
                    <a:pt x="15532" y="5016"/>
                    <a:pt x="15715" y="4955"/>
                    <a:pt x="15897" y="4925"/>
                  </a:cubicBezTo>
                  <a:lnTo>
                    <a:pt x="10517" y="4104"/>
                  </a:lnTo>
                  <a:close/>
                  <a:moveTo>
                    <a:pt x="93497" y="4256"/>
                  </a:moveTo>
                  <a:lnTo>
                    <a:pt x="88026" y="5077"/>
                  </a:lnTo>
                  <a:cubicBezTo>
                    <a:pt x="88208" y="5107"/>
                    <a:pt x="88391" y="5168"/>
                    <a:pt x="88573" y="5229"/>
                  </a:cubicBezTo>
                  <a:lnTo>
                    <a:pt x="94105" y="4438"/>
                  </a:lnTo>
                  <a:cubicBezTo>
                    <a:pt x="93923" y="4378"/>
                    <a:pt x="93710" y="4317"/>
                    <a:pt x="93497" y="4256"/>
                  </a:cubicBezTo>
                  <a:close/>
                  <a:moveTo>
                    <a:pt x="9240" y="4438"/>
                  </a:moveTo>
                  <a:cubicBezTo>
                    <a:pt x="9028" y="4499"/>
                    <a:pt x="8845" y="4560"/>
                    <a:pt x="8632" y="4621"/>
                  </a:cubicBezTo>
                  <a:lnTo>
                    <a:pt x="14256" y="5381"/>
                  </a:lnTo>
                  <a:cubicBezTo>
                    <a:pt x="14438" y="5320"/>
                    <a:pt x="14620" y="5289"/>
                    <a:pt x="14803" y="5229"/>
                  </a:cubicBezTo>
                  <a:lnTo>
                    <a:pt x="9240" y="4438"/>
                  </a:lnTo>
                  <a:close/>
                  <a:moveTo>
                    <a:pt x="94713" y="4621"/>
                  </a:moveTo>
                  <a:lnTo>
                    <a:pt x="89090" y="5381"/>
                  </a:lnTo>
                  <a:cubicBezTo>
                    <a:pt x="89272" y="5441"/>
                    <a:pt x="89455" y="5472"/>
                    <a:pt x="89607" y="5533"/>
                  </a:cubicBezTo>
                  <a:lnTo>
                    <a:pt x="95321" y="4803"/>
                  </a:lnTo>
                  <a:cubicBezTo>
                    <a:pt x="95108" y="4742"/>
                    <a:pt x="94926" y="4681"/>
                    <a:pt x="94713" y="4621"/>
                  </a:cubicBezTo>
                  <a:close/>
                  <a:moveTo>
                    <a:pt x="8055" y="4803"/>
                  </a:moveTo>
                  <a:cubicBezTo>
                    <a:pt x="7842" y="4864"/>
                    <a:pt x="7660" y="4925"/>
                    <a:pt x="7477" y="4985"/>
                  </a:cubicBezTo>
                  <a:lnTo>
                    <a:pt x="13253" y="5715"/>
                  </a:lnTo>
                  <a:cubicBezTo>
                    <a:pt x="13405" y="5654"/>
                    <a:pt x="13587" y="5593"/>
                    <a:pt x="13739" y="5533"/>
                  </a:cubicBezTo>
                  <a:lnTo>
                    <a:pt x="8055" y="4803"/>
                  </a:lnTo>
                  <a:close/>
                  <a:moveTo>
                    <a:pt x="95899" y="4985"/>
                  </a:moveTo>
                  <a:lnTo>
                    <a:pt x="90123" y="5685"/>
                  </a:lnTo>
                  <a:cubicBezTo>
                    <a:pt x="90275" y="5745"/>
                    <a:pt x="90427" y="5806"/>
                    <a:pt x="90579" y="5867"/>
                  </a:cubicBezTo>
                  <a:lnTo>
                    <a:pt x="96446" y="5168"/>
                  </a:lnTo>
                  <a:cubicBezTo>
                    <a:pt x="96263" y="5107"/>
                    <a:pt x="96081" y="5046"/>
                    <a:pt x="95899" y="4985"/>
                  </a:cubicBezTo>
                  <a:close/>
                  <a:moveTo>
                    <a:pt x="6930" y="5198"/>
                  </a:moveTo>
                  <a:cubicBezTo>
                    <a:pt x="6748" y="5259"/>
                    <a:pt x="6566" y="5320"/>
                    <a:pt x="6383" y="5381"/>
                  </a:cubicBezTo>
                  <a:lnTo>
                    <a:pt x="12310" y="6019"/>
                  </a:lnTo>
                  <a:cubicBezTo>
                    <a:pt x="12462" y="5958"/>
                    <a:pt x="12614" y="5928"/>
                    <a:pt x="12766" y="5867"/>
                  </a:cubicBezTo>
                  <a:lnTo>
                    <a:pt x="6930" y="5198"/>
                  </a:lnTo>
                  <a:close/>
                  <a:moveTo>
                    <a:pt x="96962" y="5350"/>
                  </a:moveTo>
                  <a:lnTo>
                    <a:pt x="91066" y="6019"/>
                  </a:lnTo>
                  <a:cubicBezTo>
                    <a:pt x="91187" y="6080"/>
                    <a:pt x="91339" y="6140"/>
                    <a:pt x="91491" y="6171"/>
                  </a:cubicBezTo>
                  <a:lnTo>
                    <a:pt x="97479" y="5563"/>
                  </a:lnTo>
                  <a:cubicBezTo>
                    <a:pt x="97327" y="5502"/>
                    <a:pt x="97145" y="5411"/>
                    <a:pt x="96962" y="5350"/>
                  </a:cubicBezTo>
                  <a:close/>
                  <a:moveTo>
                    <a:pt x="5866" y="5563"/>
                  </a:moveTo>
                  <a:cubicBezTo>
                    <a:pt x="5714" y="5624"/>
                    <a:pt x="5532" y="5685"/>
                    <a:pt x="5380" y="5745"/>
                  </a:cubicBezTo>
                  <a:lnTo>
                    <a:pt x="11429" y="6353"/>
                  </a:lnTo>
                  <a:cubicBezTo>
                    <a:pt x="11581" y="6292"/>
                    <a:pt x="11733" y="6262"/>
                    <a:pt x="11854" y="6201"/>
                  </a:cubicBezTo>
                  <a:lnTo>
                    <a:pt x="5866" y="5563"/>
                  </a:lnTo>
                  <a:close/>
                  <a:moveTo>
                    <a:pt x="97965" y="5745"/>
                  </a:moveTo>
                  <a:lnTo>
                    <a:pt x="91917" y="6353"/>
                  </a:lnTo>
                  <a:cubicBezTo>
                    <a:pt x="92069" y="6414"/>
                    <a:pt x="92190" y="6475"/>
                    <a:pt x="92342" y="6505"/>
                  </a:cubicBezTo>
                  <a:lnTo>
                    <a:pt x="98452" y="5928"/>
                  </a:lnTo>
                  <a:cubicBezTo>
                    <a:pt x="98300" y="5867"/>
                    <a:pt x="98148" y="5806"/>
                    <a:pt x="97965" y="5745"/>
                  </a:cubicBezTo>
                  <a:close/>
                  <a:moveTo>
                    <a:pt x="4894" y="5958"/>
                  </a:moveTo>
                  <a:cubicBezTo>
                    <a:pt x="4742" y="6019"/>
                    <a:pt x="4620" y="6080"/>
                    <a:pt x="4468" y="6140"/>
                  </a:cubicBezTo>
                  <a:lnTo>
                    <a:pt x="10639" y="6718"/>
                  </a:lnTo>
                  <a:cubicBezTo>
                    <a:pt x="10760" y="6657"/>
                    <a:pt x="10882" y="6596"/>
                    <a:pt x="11034" y="6536"/>
                  </a:cubicBezTo>
                  <a:lnTo>
                    <a:pt x="4894" y="5958"/>
                  </a:lnTo>
                  <a:close/>
                  <a:moveTo>
                    <a:pt x="98908" y="6140"/>
                  </a:moveTo>
                  <a:lnTo>
                    <a:pt x="92737" y="6688"/>
                  </a:lnTo>
                  <a:cubicBezTo>
                    <a:pt x="92859" y="6748"/>
                    <a:pt x="92981" y="6809"/>
                    <a:pt x="93102" y="6870"/>
                  </a:cubicBezTo>
                  <a:lnTo>
                    <a:pt x="99333" y="6323"/>
                  </a:lnTo>
                  <a:cubicBezTo>
                    <a:pt x="99181" y="6262"/>
                    <a:pt x="99029" y="6201"/>
                    <a:pt x="98908" y="6140"/>
                  </a:cubicBezTo>
                  <a:close/>
                  <a:moveTo>
                    <a:pt x="4012" y="6353"/>
                  </a:moveTo>
                  <a:cubicBezTo>
                    <a:pt x="3891" y="6414"/>
                    <a:pt x="3739" y="6475"/>
                    <a:pt x="3617" y="6566"/>
                  </a:cubicBezTo>
                  <a:lnTo>
                    <a:pt x="9909" y="7052"/>
                  </a:lnTo>
                  <a:cubicBezTo>
                    <a:pt x="10031" y="6992"/>
                    <a:pt x="10122" y="6931"/>
                    <a:pt x="10274" y="6870"/>
                  </a:cubicBezTo>
                  <a:lnTo>
                    <a:pt x="4012" y="6353"/>
                  </a:lnTo>
                  <a:close/>
                  <a:moveTo>
                    <a:pt x="99728" y="6536"/>
                  </a:moveTo>
                  <a:lnTo>
                    <a:pt x="93467" y="7022"/>
                  </a:lnTo>
                  <a:cubicBezTo>
                    <a:pt x="93558" y="7083"/>
                    <a:pt x="93680" y="7144"/>
                    <a:pt x="93801" y="7204"/>
                  </a:cubicBezTo>
                  <a:lnTo>
                    <a:pt x="100124" y="6748"/>
                  </a:lnTo>
                  <a:cubicBezTo>
                    <a:pt x="100002" y="6657"/>
                    <a:pt x="99880" y="6596"/>
                    <a:pt x="99728" y="6536"/>
                  </a:cubicBezTo>
                  <a:close/>
                  <a:moveTo>
                    <a:pt x="3222" y="6748"/>
                  </a:moveTo>
                  <a:cubicBezTo>
                    <a:pt x="3100" y="6840"/>
                    <a:pt x="2979" y="6900"/>
                    <a:pt x="2857" y="6961"/>
                  </a:cubicBezTo>
                  <a:lnTo>
                    <a:pt x="9240" y="7417"/>
                  </a:lnTo>
                  <a:cubicBezTo>
                    <a:pt x="9362" y="7356"/>
                    <a:pt x="9453" y="7295"/>
                    <a:pt x="9575" y="7235"/>
                  </a:cubicBezTo>
                  <a:lnTo>
                    <a:pt x="3222" y="6748"/>
                  </a:lnTo>
                  <a:close/>
                  <a:moveTo>
                    <a:pt x="100488" y="6931"/>
                  </a:moveTo>
                  <a:lnTo>
                    <a:pt x="94105" y="7387"/>
                  </a:lnTo>
                  <a:cubicBezTo>
                    <a:pt x="94227" y="7447"/>
                    <a:pt x="94318" y="7508"/>
                    <a:pt x="94409" y="7569"/>
                  </a:cubicBezTo>
                  <a:lnTo>
                    <a:pt x="100853" y="7144"/>
                  </a:lnTo>
                  <a:cubicBezTo>
                    <a:pt x="100731" y="7083"/>
                    <a:pt x="100610" y="7022"/>
                    <a:pt x="100488" y="6931"/>
                  </a:cubicBezTo>
                  <a:close/>
                  <a:moveTo>
                    <a:pt x="2523" y="7174"/>
                  </a:moveTo>
                  <a:cubicBezTo>
                    <a:pt x="2401" y="7235"/>
                    <a:pt x="2280" y="7295"/>
                    <a:pt x="2189" y="7387"/>
                  </a:cubicBezTo>
                  <a:lnTo>
                    <a:pt x="8663" y="7782"/>
                  </a:lnTo>
                  <a:cubicBezTo>
                    <a:pt x="8754" y="7721"/>
                    <a:pt x="8845" y="7660"/>
                    <a:pt x="8936" y="7599"/>
                  </a:cubicBezTo>
                  <a:lnTo>
                    <a:pt x="2523" y="7174"/>
                  </a:lnTo>
                  <a:close/>
                  <a:moveTo>
                    <a:pt x="101157" y="7356"/>
                  </a:moveTo>
                  <a:lnTo>
                    <a:pt x="94683" y="7751"/>
                  </a:lnTo>
                  <a:cubicBezTo>
                    <a:pt x="94774" y="7812"/>
                    <a:pt x="94865" y="7873"/>
                    <a:pt x="94956" y="7934"/>
                  </a:cubicBezTo>
                  <a:lnTo>
                    <a:pt x="101461" y="7569"/>
                  </a:lnTo>
                  <a:cubicBezTo>
                    <a:pt x="101370" y="7508"/>
                    <a:pt x="101279" y="7417"/>
                    <a:pt x="101157" y="7356"/>
                  </a:cubicBezTo>
                  <a:close/>
                  <a:moveTo>
                    <a:pt x="1885" y="7599"/>
                  </a:moveTo>
                  <a:cubicBezTo>
                    <a:pt x="1793" y="7660"/>
                    <a:pt x="1702" y="7721"/>
                    <a:pt x="1611" y="7782"/>
                  </a:cubicBezTo>
                  <a:lnTo>
                    <a:pt x="8146" y="8147"/>
                  </a:lnTo>
                  <a:cubicBezTo>
                    <a:pt x="8237" y="8086"/>
                    <a:pt x="8329" y="8025"/>
                    <a:pt x="8389" y="7964"/>
                  </a:cubicBezTo>
                  <a:lnTo>
                    <a:pt x="1885" y="7599"/>
                  </a:lnTo>
                  <a:close/>
                  <a:moveTo>
                    <a:pt x="101735" y="7782"/>
                  </a:moveTo>
                  <a:lnTo>
                    <a:pt x="95199" y="8116"/>
                  </a:lnTo>
                  <a:cubicBezTo>
                    <a:pt x="95291" y="8177"/>
                    <a:pt x="95351" y="8238"/>
                    <a:pt x="95443" y="8299"/>
                  </a:cubicBezTo>
                  <a:lnTo>
                    <a:pt x="102008" y="7995"/>
                  </a:lnTo>
                  <a:cubicBezTo>
                    <a:pt x="101917" y="7903"/>
                    <a:pt x="101826" y="7843"/>
                    <a:pt x="101735" y="7782"/>
                  </a:cubicBezTo>
                  <a:close/>
                  <a:moveTo>
                    <a:pt x="1338" y="7995"/>
                  </a:moveTo>
                  <a:cubicBezTo>
                    <a:pt x="1277" y="8086"/>
                    <a:pt x="1186" y="8147"/>
                    <a:pt x="1125" y="8207"/>
                  </a:cubicBezTo>
                  <a:lnTo>
                    <a:pt x="7721" y="8511"/>
                  </a:lnTo>
                  <a:cubicBezTo>
                    <a:pt x="7812" y="8451"/>
                    <a:pt x="7873" y="8390"/>
                    <a:pt x="7933" y="8329"/>
                  </a:cubicBezTo>
                  <a:lnTo>
                    <a:pt x="1338" y="7995"/>
                  </a:lnTo>
                  <a:close/>
                  <a:moveTo>
                    <a:pt x="102251" y="8207"/>
                  </a:moveTo>
                  <a:lnTo>
                    <a:pt x="95625" y="8481"/>
                  </a:lnTo>
                  <a:cubicBezTo>
                    <a:pt x="95686" y="8542"/>
                    <a:pt x="95747" y="8603"/>
                    <a:pt x="95807" y="8663"/>
                  </a:cubicBezTo>
                  <a:lnTo>
                    <a:pt x="102464" y="8420"/>
                  </a:lnTo>
                  <a:cubicBezTo>
                    <a:pt x="102403" y="8329"/>
                    <a:pt x="102312" y="8268"/>
                    <a:pt x="102251" y="8207"/>
                  </a:cubicBezTo>
                  <a:close/>
                  <a:moveTo>
                    <a:pt x="912" y="8420"/>
                  </a:moveTo>
                  <a:cubicBezTo>
                    <a:pt x="851" y="8511"/>
                    <a:pt x="790" y="8572"/>
                    <a:pt x="730" y="8633"/>
                  </a:cubicBezTo>
                  <a:lnTo>
                    <a:pt x="7386" y="8876"/>
                  </a:lnTo>
                  <a:cubicBezTo>
                    <a:pt x="7447" y="8815"/>
                    <a:pt x="7508" y="8754"/>
                    <a:pt x="7538" y="8694"/>
                  </a:cubicBezTo>
                  <a:lnTo>
                    <a:pt x="912" y="8420"/>
                  </a:lnTo>
                  <a:close/>
                  <a:moveTo>
                    <a:pt x="102646" y="8633"/>
                  </a:moveTo>
                  <a:lnTo>
                    <a:pt x="95990" y="8846"/>
                  </a:lnTo>
                  <a:cubicBezTo>
                    <a:pt x="96051" y="8906"/>
                    <a:pt x="96081" y="8967"/>
                    <a:pt x="96142" y="9028"/>
                  </a:cubicBezTo>
                  <a:lnTo>
                    <a:pt x="102829" y="8846"/>
                  </a:lnTo>
                  <a:cubicBezTo>
                    <a:pt x="102768" y="8754"/>
                    <a:pt x="102707" y="8694"/>
                    <a:pt x="102646" y="8633"/>
                  </a:cubicBezTo>
                  <a:close/>
                  <a:moveTo>
                    <a:pt x="547" y="8876"/>
                  </a:moveTo>
                  <a:cubicBezTo>
                    <a:pt x="486" y="8937"/>
                    <a:pt x="456" y="8998"/>
                    <a:pt x="395" y="9089"/>
                  </a:cubicBezTo>
                  <a:lnTo>
                    <a:pt x="7113" y="9241"/>
                  </a:lnTo>
                  <a:cubicBezTo>
                    <a:pt x="7143" y="9180"/>
                    <a:pt x="7204" y="9119"/>
                    <a:pt x="7234" y="9058"/>
                  </a:cubicBezTo>
                  <a:lnTo>
                    <a:pt x="547" y="8876"/>
                  </a:lnTo>
                  <a:close/>
                  <a:moveTo>
                    <a:pt x="102981" y="9058"/>
                  </a:moveTo>
                  <a:lnTo>
                    <a:pt x="96263" y="9210"/>
                  </a:lnTo>
                  <a:cubicBezTo>
                    <a:pt x="96294" y="9271"/>
                    <a:pt x="96324" y="9362"/>
                    <a:pt x="96354" y="9423"/>
                  </a:cubicBezTo>
                  <a:lnTo>
                    <a:pt x="103102" y="9271"/>
                  </a:lnTo>
                  <a:cubicBezTo>
                    <a:pt x="103042" y="9210"/>
                    <a:pt x="103011" y="9119"/>
                    <a:pt x="102981" y="9058"/>
                  </a:cubicBezTo>
                  <a:close/>
                  <a:moveTo>
                    <a:pt x="274" y="9302"/>
                  </a:moveTo>
                  <a:cubicBezTo>
                    <a:pt x="243" y="9362"/>
                    <a:pt x="213" y="9423"/>
                    <a:pt x="182" y="9514"/>
                  </a:cubicBezTo>
                  <a:lnTo>
                    <a:pt x="6930" y="9606"/>
                  </a:lnTo>
                  <a:cubicBezTo>
                    <a:pt x="6961" y="9545"/>
                    <a:pt x="6961" y="9484"/>
                    <a:pt x="7021" y="9423"/>
                  </a:cubicBezTo>
                  <a:lnTo>
                    <a:pt x="274" y="9302"/>
                  </a:lnTo>
                  <a:close/>
                  <a:moveTo>
                    <a:pt x="103193" y="9484"/>
                  </a:moveTo>
                  <a:lnTo>
                    <a:pt x="96446" y="9606"/>
                  </a:lnTo>
                  <a:cubicBezTo>
                    <a:pt x="96476" y="9666"/>
                    <a:pt x="96506" y="9727"/>
                    <a:pt x="96537" y="9788"/>
                  </a:cubicBezTo>
                  <a:lnTo>
                    <a:pt x="103285" y="9697"/>
                  </a:lnTo>
                  <a:cubicBezTo>
                    <a:pt x="103254" y="9636"/>
                    <a:pt x="103224" y="9545"/>
                    <a:pt x="103193" y="9484"/>
                  </a:cubicBezTo>
                  <a:close/>
                  <a:moveTo>
                    <a:pt x="91" y="9727"/>
                  </a:moveTo>
                  <a:cubicBezTo>
                    <a:pt x="91" y="9788"/>
                    <a:pt x="61" y="9879"/>
                    <a:pt x="61" y="9940"/>
                  </a:cubicBezTo>
                  <a:lnTo>
                    <a:pt x="6809" y="10001"/>
                  </a:lnTo>
                  <a:cubicBezTo>
                    <a:pt x="6809" y="9940"/>
                    <a:pt x="6839" y="9879"/>
                    <a:pt x="6839" y="9818"/>
                  </a:cubicBezTo>
                  <a:lnTo>
                    <a:pt x="91" y="9727"/>
                  </a:lnTo>
                  <a:close/>
                  <a:moveTo>
                    <a:pt x="103345" y="9910"/>
                  </a:moveTo>
                  <a:lnTo>
                    <a:pt x="96567" y="9970"/>
                  </a:lnTo>
                  <a:cubicBezTo>
                    <a:pt x="96598" y="10031"/>
                    <a:pt x="96598" y="10092"/>
                    <a:pt x="96598" y="10153"/>
                  </a:cubicBezTo>
                  <a:lnTo>
                    <a:pt x="103376" y="10122"/>
                  </a:lnTo>
                  <a:cubicBezTo>
                    <a:pt x="103345" y="10061"/>
                    <a:pt x="103345" y="10001"/>
                    <a:pt x="103345" y="9910"/>
                  </a:cubicBezTo>
                  <a:close/>
                  <a:moveTo>
                    <a:pt x="30" y="10153"/>
                  </a:moveTo>
                  <a:cubicBezTo>
                    <a:pt x="0" y="10213"/>
                    <a:pt x="0" y="10305"/>
                    <a:pt x="0" y="10365"/>
                  </a:cubicBezTo>
                  <a:lnTo>
                    <a:pt x="6778" y="10365"/>
                  </a:lnTo>
                  <a:cubicBezTo>
                    <a:pt x="6778" y="10305"/>
                    <a:pt x="6778" y="10244"/>
                    <a:pt x="6778" y="10183"/>
                  </a:cubicBezTo>
                  <a:lnTo>
                    <a:pt x="30" y="10153"/>
                  </a:lnTo>
                  <a:close/>
                  <a:moveTo>
                    <a:pt x="96628" y="10365"/>
                  </a:moveTo>
                  <a:cubicBezTo>
                    <a:pt x="96628" y="10426"/>
                    <a:pt x="96628" y="10487"/>
                    <a:pt x="96598" y="10548"/>
                  </a:cubicBezTo>
                  <a:lnTo>
                    <a:pt x="103376" y="10578"/>
                  </a:lnTo>
                  <a:cubicBezTo>
                    <a:pt x="103376" y="10517"/>
                    <a:pt x="103376" y="10426"/>
                    <a:pt x="103376" y="10365"/>
                  </a:cubicBezTo>
                  <a:close/>
                  <a:moveTo>
                    <a:pt x="30" y="10578"/>
                  </a:moveTo>
                  <a:cubicBezTo>
                    <a:pt x="30" y="10669"/>
                    <a:pt x="30" y="10730"/>
                    <a:pt x="61" y="10821"/>
                  </a:cubicBezTo>
                  <a:lnTo>
                    <a:pt x="6809" y="10761"/>
                  </a:lnTo>
                  <a:cubicBezTo>
                    <a:pt x="6809" y="10700"/>
                    <a:pt x="6778" y="10639"/>
                    <a:pt x="6778" y="10578"/>
                  </a:cubicBezTo>
                  <a:close/>
                  <a:moveTo>
                    <a:pt x="96567" y="10730"/>
                  </a:moveTo>
                  <a:cubicBezTo>
                    <a:pt x="96567" y="10821"/>
                    <a:pt x="96537" y="10882"/>
                    <a:pt x="96537" y="10943"/>
                  </a:cubicBezTo>
                  <a:lnTo>
                    <a:pt x="103285" y="11004"/>
                  </a:lnTo>
                  <a:cubicBezTo>
                    <a:pt x="103315" y="10943"/>
                    <a:pt x="103315" y="10882"/>
                    <a:pt x="103345" y="10791"/>
                  </a:cubicBezTo>
                  <a:lnTo>
                    <a:pt x="96567" y="10730"/>
                  </a:lnTo>
                  <a:close/>
                  <a:moveTo>
                    <a:pt x="6870" y="10943"/>
                  </a:moveTo>
                  <a:lnTo>
                    <a:pt x="122" y="11034"/>
                  </a:lnTo>
                  <a:cubicBezTo>
                    <a:pt x="122" y="11095"/>
                    <a:pt x="152" y="11156"/>
                    <a:pt x="182" y="11247"/>
                  </a:cubicBezTo>
                  <a:lnTo>
                    <a:pt x="6930" y="11125"/>
                  </a:lnTo>
                  <a:cubicBezTo>
                    <a:pt x="6900" y="11065"/>
                    <a:pt x="6870" y="11004"/>
                    <a:pt x="6870" y="10943"/>
                  </a:cubicBezTo>
                  <a:close/>
                  <a:moveTo>
                    <a:pt x="96476" y="11125"/>
                  </a:moveTo>
                  <a:cubicBezTo>
                    <a:pt x="96446" y="11186"/>
                    <a:pt x="96415" y="11247"/>
                    <a:pt x="96385" y="11308"/>
                  </a:cubicBezTo>
                  <a:lnTo>
                    <a:pt x="103102" y="11460"/>
                  </a:lnTo>
                  <a:cubicBezTo>
                    <a:pt x="103133" y="11368"/>
                    <a:pt x="103163" y="11308"/>
                    <a:pt x="103193" y="11247"/>
                  </a:cubicBezTo>
                  <a:lnTo>
                    <a:pt x="96476" y="11125"/>
                  </a:lnTo>
                  <a:close/>
                  <a:moveTo>
                    <a:pt x="7021" y="11308"/>
                  </a:moveTo>
                  <a:lnTo>
                    <a:pt x="304" y="11460"/>
                  </a:lnTo>
                  <a:cubicBezTo>
                    <a:pt x="334" y="11520"/>
                    <a:pt x="365" y="11612"/>
                    <a:pt x="426" y="11672"/>
                  </a:cubicBezTo>
                  <a:lnTo>
                    <a:pt x="7113" y="11490"/>
                  </a:lnTo>
                  <a:cubicBezTo>
                    <a:pt x="7082" y="11429"/>
                    <a:pt x="7052" y="11368"/>
                    <a:pt x="7021" y="11308"/>
                  </a:cubicBezTo>
                  <a:close/>
                  <a:moveTo>
                    <a:pt x="96263" y="11490"/>
                  </a:moveTo>
                  <a:cubicBezTo>
                    <a:pt x="96233" y="11551"/>
                    <a:pt x="96202" y="11612"/>
                    <a:pt x="96142" y="11672"/>
                  </a:cubicBezTo>
                  <a:lnTo>
                    <a:pt x="102829" y="11885"/>
                  </a:lnTo>
                  <a:cubicBezTo>
                    <a:pt x="102890" y="11824"/>
                    <a:pt x="102920" y="11733"/>
                    <a:pt x="102981" y="11672"/>
                  </a:cubicBezTo>
                  <a:lnTo>
                    <a:pt x="96263" y="11490"/>
                  </a:lnTo>
                  <a:close/>
                  <a:moveTo>
                    <a:pt x="7265" y="11703"/>
                  </a:moveTo>
                  <a:lnTo>
                    <a:pt x="547" y="11885"/>
                  </a:lnTo>
                  <a:cubicBezTo>
                    <a:pt x="608" y="11946"/>
                    <a:pt x="669" y="12037"/>
                    <a:pt x="730" y="12098"/>
                  </a:cubicBezTo>
                  <a:lnTo>
                    <a:pt x="7386" y="11885"/>
                  </a:lnTo>
                  <a:cubicBezTo>
                    <a:pt x="7356" y="11824"/>
                    <a:pt x="7295" y="11764"/>
                    <a:pt x="7265" y="11703"/>
                  </a:cubicBezTo>
                  <a:close/>
                  <a:moveTo>
                    <a:pt x="95990" y="11885"/>
                  </a:moveTo>
                  <a:cubicBezTo>
                    <a:pt x="95959" y="11946"/>
                    <a:pt x="95899" y="12007"/>
                    <a:pt x="95838" y="12068"/>
                  </a:cubicBezTo>
                  <a:lnTo>
                    <a:pt x="102464" y="12311"/>
                  </a:lnTo>
                  <a:cubicBezTo>
                    <a:pt x="102555" y="12250"/>
                    <a:pt x="102616" y="12159"/>
                    <a:pt x="102677" y="12098"/>
                  </a:cubicBezTo>
                  <a:lnTo>
                    <a:pt x="95990" y="11885"/>
                  </a:lnTo>
                  <a:close/>
                  <a:moveTo>
                    <a:pt x="7569" y="12068"/>
                  </a:moveTo>
                  <a:lnTo>
                    <a:pt x="912" y="12311"/>
                  </a:lnTo>
                  <a:cubicBezTo>
                    <a:pt x="1003" y="12402"/>
                    <a:pt x="1064" y="12463"/>
                    <a:pt x="1125" y="12524"/>
                  </a:cubicBezTo>
                  <a:lnTo>
                    <a:pt x="7751" y="12250"/>
                  </a:lnTo>
                  <a:cubicBezTo>
                    <a:pt x="7690" y="12189"/>
                    <a:pt x="7629" y="12128"/>
                    <a:pt x="7569" y="12068"/>
                  </a:cubicBezTo>
                  <a:close/>
                  <a:moveTo>
                    <a:pt x="95655" y="12250"/>
                  </a:moveTo>
                  <a:cubicBezTo>
                    <a:pt x="95595" y="12311"/>
                    <a:pt x="95503" y="12372"/>
                    <a:pt x="95443" y="12432"/>
                  </a:cubicBezTo>
                  <a:lnTo>
                    <a:pt x="102038" y="12736"/>
                  </a:lnTo>
                  <a:cubicBezTo>
                    <a:pt x="102099" y="12676"/>
                    <a:pt x="102190" y="12584"/>
                    <a:pt x="102251" y="12524"/>
                  </a:cubicBezTo>
                  <a:lnTo>
                    <a:pt x="95655" y="12250"/>
                  </a:lnTo>
                  <a:close/>
                  <a:moveTo>
                    <a:pt x="7964" y="12432"/>
                  </a:moveTo>
                  <a:lnTo>
                    <a:pt x="1368" y="12736"/>
                  </a:lnTo>
                  <a:cubicBezTo>
                    <a:pt x="1459" y="12827"/>
                    <a:pt x="1550" y="12888"/>
                    <a:pt x="1641" y="12949"/>
                  </a:cubicBezTo>
                  <a:lnTo>
                    <a:pt x="8177" y="12615"/>
                  </a:lnTo>
                  <a:cubicBezTo>
                    <a:pt x="8085" y="12554"/>
                    <a:pt x="8025" y="12493"/>
                    <a:pt x="7964" y="12432"/>
                  </a:cubicBezTo>
                  <a:close/>
                  <a:moveTo>
                    <a:pt x="95230" y="12615"/>
                  </a:moveTo>
                  <a:cubicBezTo>
                    <a:pt x="95139" y="12676"/>
                    <a:pt x="95047" y="12736"/>
                    <a:pt x="94987" y="12797"/>
                  </a:cubicBezTo>
                  <a:lnTo>
                    <a:pt x="101491" y="13162"/>
                  </a:lnTo>
                  <a:cubicBezTo>
                    <a:pt x="101583" y="13101"/>
                    <a:pt x="101674" y="13010"/>
                    <a:pt x="101765" y="12949"/>
                  </a:cubicBezTo>
                  <a:lnTo>
                    <a:pt x="95230" y="12615"/>
                  </a:lnTo>
                  <a:close/>
                  <a:moveTo>
                    <a:pt x="8420" y="12797"/>
                  </a:moveTo>
                  <a:lnTo>
                    <a:pt x="1915" y="13162"/>
                  </a:lnTo>
                  <a:cubicBezTo>
                    <a:pt x="2006" y="13223"/>
                    <a:pt x="2097" y="13314"/>
                    <a:pt x="2219" y="13375"/>
                  </a:cubicBezTo>
                  <a:lnTo>
                    <a:pt x="8693" y="12979"/>
                  </a:lnTo>
                  <a:cubicBezTo>
                    <a:pt x="8602" y="12919"/>
                    <a:pt x="8511" y="12858"/>
                    <a:pt x="8420" y="12797"/>
                  </a:cubicBezTo>
                  <a:close/>
                  <a:moveTo>
                    <a:pt x="94713" y="12979"/>
                  </a:moveTo>
                  <a:cubicBezTo>
                    <a:pt x="94622" y="13040"/>
                    <a:pt x="94531" y="13101"/>
                    <a:pt x="94440" y="13162"/>
                  </a:cubicBezTo>
                  <a:lnTo>
                    <a:pt x="100853" y="13587"/>
                  </a:lnTo>
                  <a:cubicBezTo>
                    <a:pt x="100975" y="13496"/>
                    <a:pt x="101096" y="13435"/>
                    <a:pt x="101187" y="13375"/>
                  </a:cubicBezTo>
                  <a:lnTo>
                    <a:pt x="94713" y="12979"/>
                  </a:lnTo>
                  <a:close/>
                  <a:moveTo>
                    <a:pt x="8967" y="13162"/>
                  </a:moveTo>
                  <a:lnTo>
                    <a:pt x="2523" y="13587"/>
                  </a:lnTo>
                  <a:cubicBezTo>
                    <a:pt x="2645" y="13648"/>
                    <a:pt x="2766" y="13709"/>
                    <a:pt x="2888" y="13800"/>
                  </a:cubicBezTo>
                  <a:lnTo>
                    <a:pt x="9271" y="13344"/>
                  </a:lnTo>
                  <a:cubicBezTo>
                    <a:pt x="9149" y="13283"/>
                    <a:pt x="9058" y="13223"/>
                    <a:pt x="8967" y="13162"/>
                  </a:cubicBezTo>
                  <a:close/>
                  <a:moveTo>
                    <a:pt x="94136" y="13344"/>
                  </a:moveTo>
                  <a:cubicBezTo>
                    <a:pt x="94014" y="13405"/>
                    <a:pt x="93923" y="13466"/>
                    <a:pt x="93801" y="13496"/>
                  </a:cubicBezTo>
                  <a:lnTo>
                    <a:pt x="100154" y="13983"/>
                  </a:lnTo>
                  <a:cubicBezTo>
                    <a:pt x="100276" y="13922"/>
                    <a:pt x="100397" y="13861"/>
                    <a:pt x="100519" y="13770"/>
                  </a:cubicBezTo>
                  <a:lnTo>
                    <a:pt x="94136" y="13344"/>
                  </a:lnTo>
                  <a:close/>
                  <a:moveTo>
                    <a:pt x="9575" y="13527"/>
                  </a:moveTo>
                  <a:lnTo>
                    <a:pt x="3252" y="13983"/>
                  </a:lnTo>
                  <a:cubicBezTo>
                    <a:pt x="3374" y="14043"/>
                    <a:pt x="3496" y="14134"/>
                    <a:pt x="3648" y="14195"/>
                  </a:cubicBezTo>
                  <a:lnTo>
                    <a:pt x="9909" y="13679"/>
                  </a:lnTo>
                  <a:cubicBezTo>
                    <a:pt x="9818" y="13648"/>
                    <a:pt x="9696" y="13587"/>
                    <a:pt x="9575" y="13527"/>
                  </a:cubicBezTo>
                  <a:close/>
                  <a:moveTo>
                    <a:pt x="93467" y="13679"/>
                  </a:moveTo>
                  <a:cubicBezTo>
                    <a:pt x="93345" y="13739"/>
                    <a:pt x="93224" y="13800"/>
                    <a:pt x="93102" y="13861"/>
                  </a:cubicBezTo>
                  <a:lnTo>
                    <a:pt x="99333" y="14378"/>
                  </a:lnTo>
                  <a:cubicBezTo>
                    <a:pt x="99485" y="14317"/>
                    <a:pt x="99637" y="14256"/>
                    <a:pt x="99759" y="14195"/>
                  </a:cubicBezTo>
                  <a:lnTo>
                    <a:pt x="93467" y="13679"/>
                  </a:lnTo>
                  <a:close/>
                  <a:moveTo>
                    <a:pt x="10274" y="13861"/>
                  </a:moveTo>
                  <a:lnTo>
                    <a:pt x="4043" y="14378"/>
                  </a:lnTo>
                  <a:cubicBezTo>
                    <a:pt x="4195" y="14469"/>
                    <a:pt x="4316" y="14530"/>
                    <a:pt x="4468" y="14590"/>
                  </a:cubicBezTo>
                  <a:lnTo>
                    <a:pt x="10639" y="14043"/>
                  </a:lnTo>
                  <a:cubicBezTo>
                    <a:pt x="10517" y="13983"/>
                    <a:pt x="10395" y="13922"/>
                    <a:pt x="10274" y="13861"/>
                  </a:cubicBezTo>
                  <a:close/>
                  <a:moveTo>
                    <a:pt x="92737" y="14043"/>
                  </a:moveTo>
                  <a:cubicBezTo>
                    <a:pt x="92616" y="14104"/>
                    <a:pt x="92494" y="14165"/>
                    <a:pt x="92342" y="14195"/>
                  </a:cubicBezTo>
                  <a:lnTo>
                    <a:pt x="98452" y="14773"/>
                  </a:lnTo>
                  <a:cubicBezTo>
                    <a:pt x="98604" y="14712"/>
                    <a:pt x="98756" y="14651"/>
                    <a:pt x="98908" y="14590"/>
                  </a:cubicBezTo>
                  <a:lnTo>
                    <a:pt x="92737" y="14043"/>
                  </a:lnTo>
                  <a:close/>
                  <a:moveTo>
                    <a:pt x="11034" y="14195"/>
                  </a:moveTo>
                  <a:lnTo>
                    <a:pt x="4924" y="14773"/>
                  </a:lnTo>
                  <a:cubicBezTo>
                    <a:pt x="5076" y="14864"/>
                    <a:pt x="5228" y="14925"/>
                    <a:pt x="5411" y="14986"/>
                  </a:cubicBezTo>
                  <a:lnTo>
                    <a:pt x="11459" y="14378"/>
                  </a:lnTo>
                  <a:cubicBezTo>
                    <a:pt x="11307" y="14317"/>
                    <a:pt x="11186" y="14256"/>
                    <a:pt x="11034" y="14195"/>
                  </a:cubicBezTo>
                  <a:close/>
                  <a:moveTo>
                    <a:pt x="91947" y="14378"/>
                  </a:moveTo>
                  <a:cubicBezTo>
                    <a:pt x="91795" y="14438"/>
                    <a:pt x="91643" y="14499"/>
                    <a:pt x="91522" y="14560"/>
                  </a:cubicBezTo>
                  <a:lnTo>
                    <a:pt x="97510" y="15168"/>
                  </a:lnTo>
                  <a:cubicBezTo>
                    <a:pt x="97661" y="15107"/>
                    <a:pt x="97844" y="15046"/>
                    <a:pt x="97996" y="14986"/>
                  </a:cubicBezTo>
                  <a:lnTo>
                    <a:pt x="91947" y="14378"/>
                  </a:lnTo>
                  <a:close/>
                  <a:moveTo>
                    <a:pt x="11885" y="14560"/>
                  </a:moveTo>
                  <a:lnTo>
                    <a:pt x="5897" y="15168"/>
                  </a:lnTo>
                  <a:cubicBezTo>
                    <a:pt x="6049" y="15229"/>
                    <a:pt x="6231" y="15290"/>
                    <a:pt x="6414" y="15381"/>
                  </a:cubicBezTo>
                  <a:lnTo>
                    <a:pt x="12310" y="14712"/>
                  </a:lnTo>
                  <a:cubicBezTo>
                    <a:pt x="12158" y="14651"/>
                    <a:pt x="12006" y="14590"/>
                    <a:pt x="11885" y="14560"/>
                  </a:cubicBezTo>
                  <a:close/>
                  <a:moveTo>
                    <a:pt x="91066" y="14712"/>
                  </a:moveTo>
                  <a:cubicBezTo>
                    <a:pt x="90914" y="14773"/>
                    <a:pt x="90762" y="14834"/>
                    <a:pt x="90610" y="14864"/>
                  </a:cubicBezTo>
                  <a:lnTo>
                    <a:pt x="96446" y="15563"/>
                  </a:lnTo>
                  <a:cubicBezTo>
                    <a:pt x="96628" y="15502"/>
                    <a:pt x="96810" y="15442"/>
                    <a:pt x="96993" y="15381"/>
                  </a:cubicBezTo>
                  <a:lnTo>
                    <a:pt x="91066" y="14712"/>
                  </a:lnTo>
                  <a:close/>
                  <a:moveTo>
                    <a:pt x="12797" y="14864"/>
                  </a:moveTo>
                  <a:lnTo>
                    <a:pt x="6930" y="15563"/>
                  </a:lnTo>
                  <a:cubicBezTo>
                    <a:pt x="7113" y="15624"/>
                    <a:pt x="7295" y="15685"/>
                    <a:pt x="7477" y="15745"/>
                  </a:cubicBezTo>
                  <a:lnTo>
                    <a:pt x="13253" y="15046"/>
                  </a:lnTo>
                  <a:cubicBezTo>
                    <a:pt x="13101" y="14986"/>
                    <a:pt x="12949" y="14925"/>
                    <a:pt x="12797" y="14864"/>
                  </a:cubicBezTo>
                  <a:close/>
                  <a:moveTo>
                    <a:pt x="90123" y="15046"/>
                  </a:moveTo>
                  <a:cubicBezTo>
                    <a:pt x="89941" y="15107"/>
                    <a:pt x="89789" y="15138"/>
                    <a:pt x="89607" y="15198"/>
                  </a:cubicBezTo>
                  <a:lnTo>
                    <a:pt x="95321" y="15928"/>
                  </a:lnTo>
                  <a:cubicBezTo>
                    <a:pt x="95503" y="15867"/>
                    <a:pt x="95716" y="15806"/>
                    <a:pt x="95899" y="15745"/>
                  </a:cubicBezTo>
                  <a:lnTo>
                    <a:pt x="90123" y="15046"/>
                  </a:lnTo>
                  <a:close/>
                  <a:moveTo>
                    <a:pt x="13769" y="15198"/>
                  </a:moveTo>
                  <a:lnTo>
                    <a:pt x="8055" y="15928"/>
                  </a:lnTo>
                  <a:cubicBezTo>
                    <a:pt x="8237" y="15989"/>
                    <a:pt x="8450" y="16049"/>
                    <a:pt x="8632" y="16110"/>
                  </a:cubicBezTo>
                  <a:lnTo>
                    <a:pt x="14256" y="15350"/>
                  </a:lnTo>
                  <a:cubicBezTo>
                    <a:pt x="14104" y="15290"/>
                    <a:pt x="13921" y="15259"/>
                    <a:pt x="13769" y="15198"/>
                  </a:cubicBezTo>
                  <a:close/>
                  <a:moveTo>
                    <a:pt x="89120" y="15350"/>
                  </a:moveTo>
                  <a:cubicBezTo>
                    <a:pt x="88938" y="15411"/>
                    <a:pt x="88756" y="15472"/>
                    <a:pt x="88573" y="15502"/>
                  </a:cubicBezTo>
                  <a:lnTo>
                    <a:pt x="94136" y="16293"/>
                  </a:lnTo>
                  <a:cubicBezTo>
                    <a:pt x="94318" y="16232"/>
                    <a:pt x="94531" y="16171"/>
                    <a:pt x="94743" y="16110"/>
                  </a:cubicBezTo>
                  <a:lnTo>
                    <a:pt x="89120" y="15350"/>
                  </a:lnTo>
                  <a:close/>
                  <a:moveTo>
                    <a:pt x="14803" y="15502"/>
                  </a:moveTo>
                  <a:lnTo>
                    <a:pt x="9240" y="16293"/>
                  </a:lnTo>
                  <a:cubicBezTo>
                    <a:pt x="9453" y="16353"/>
                    <a:pt x="9666" y="16414"/>
                    <a:pt x="9879" y="16475"/>
                  </a:cubicBezTo>
                  <a:lnTo>
                    <a:pt x="15350" y="15654"/>
                  </a:lnTo>
                  <a:cubicBezTo>
                    <a:pt x="15168" y="15624"/>
                    <a:pt x="14985" y="15563"/>
                    <a:pt x="14803" y="15502"/>
                  </a:cubicBezTo>
                  <a:close/>
                  <a:moveTo>
                    <a:pt x="88026" y="15685"/>
                  </a:moveTo>
                  <a:cubicBezTo>
                    <a:pt x="87844" y="15715"/>
                    <a:pt x="87661" y="15776"/>
                    <a:pt x="87479" y="15806"/>
                  </a:cubicBezTo>
                  <a:lnTo>
                    <a:pt x="92859" y="16657"/>
                  </a:lnTo>
                  <a:cubicBezTo>
                    <a:pt x="93072" y="16597"/>
                    <a:pt x="93285" y="16536"/>
                    <a:pt x="93497" y="16475"/>
                  </a:cubicBezTo>
                  <a:lnTo>
                    <a:pt x="88026" y="15685"/>
                  </a:lnTo>
                  <a:close/>
                  <a:moveTo>
                    <a:pt x="15897" y="15806"/>
                  </a:moveTo>
                  <a:lnTo>
                    <a:pt x="10517" y="16627"/>
                  </a:lnTo>
                  <a:cubicBezTo>
                    <a:pt x="10730" y="16688"/>
                    <a:pt x="10973" y="16749"/>
                    <a:pt x="11186" y="16809"/>
                  </a:cubicBezTo>
                  <a:lnTo>
                    <a:pt x="16475" y="15958"/>
                  </a:lnTo>
                  <a:cubicBezTo>
                    <a:pt x="16292" y="15928"/>
                    <a:pt x="16079" y="15867"/>
                    <a:pt x="15897" y="15806"/>
                  </a:cubicBezTo>
                  <a:close/>
                  <a:moveTo>
                    <a:pt x="86901" y="15958"/>
                  </a:moveTo>
                  <a:cubicBezTo>
                    <a:pt x="86689" y="16019"/>
                    <a:pt x="86506" y="16080"/>
                    <a:pt x="86293" y="16110"/>
                  </a:cubicBezTo>
                  <a:lnTo>
                    <a:pt x="91491" y="16992"/>
                  </a:lnTo>
                  <a:cubicBezTo>
                    <a:pt x="91734" y="16931"/>
                    <a:pt x="91947" y="16870"/>
                    <a:pt x="92190" y="16809"/>
                  </a:cubicBezTo>
                  <a:lnTo>
                    <a:pt x="86901" y="15958"/>
                  </a:lnTo>
                  <a:close/>
                  <a:moveTo>
                    <a:pt x="17082" y="16110"/>
                  </a:moveTo>
                  <a:lnTo>
                    <a:pt x="11854" y="16961"/>
                  </a:lnTo>
                  <a:cubicBezTo>
                    <a:pt x="12098" y="17022"/>
                    <a:pt x="12341" y="17083"/>
                    <a:pt x="12554" y="17144"/>
                  </a:cubicBezTo>
                  <a:lnTo>
                    <a:pt x="17690" y="16262"/>
                  </a:lnTo>
                  <a:cubicBezTo>
                    <a:pt x="17478" y="16201"/>
                    <a:pt x="17265" y="16171"/>
                    <a:pt x="17082" y="16110"/>
                  </a:cubicBezTo>
                  <a:close/>
                  <a:moveTo>
                    <a:pt x="85686" y="16262"/>
                  </a:moveTo>
                  <a:cubicBezTo>
                    <a:pt x="85473" y="16323"/>
                    <a:pt x="85260" y="16353"/>
                    <a:pt x="85047" y="16414"/>
                  </a:cubicBezTo>
                  <a:lnTo>
                    <a:pt x="90093" y="17296"/>
                  </a:lnTo>
                  <a:cubicBezTo>
                    <a:pt x="90336" y="17265"/>
                    <a:pt x="90549" y="17204"/>
                    <a:pt x="90792" y="17144"/>
                  </a:cubicBezTo>
                  <a:lnTo>
                    <a:pt x="85686" y="16262"/>
                  </a:lnTo>
                  <a:close/>
                  <a:moveTo>
                    <a:pt x="18298" y="16384"/>
                  </a:moveTo>
                  <a:lnTo>
                    <a:pt x="13283" y="17296"/>
                  </a:lnTo>
                  <a:cubicBezTo>
                    <a:pt x="13526" y="17356"/>
                    <a:pt x="13769" y="17417"/>
                    <a:pt x="14013" y="17478"/>
                  </a:cubicBezTo>
                  <a:lnTo>
                    <a:pt x="18937" y="16536"/>
                  </a:lnTo>
                  <a:cubicBezTo>
                    <a:pt x="18724" y="16505"/>
                    <a:pt x="18511" y="16445"/>
                    <a:pt x="18298" y="16384"/>
                  </a:cubicBezTo>
                  <a:close/>
                  <a:moveTo>
                    <a:pt x="84439" y="16536"/>
                  </a:moveTo>
                  <a:cubicBezTo>
                    <a:pt x="84196" y="16597"/>
                    <a:pt x="83983" y="16627"/>
                    <a:pt x="83771" y="16688"/>
                  </a:cubicBezTo>
                  <a:lnTo>
                    <a:pt x="88604" y="17630"/>
                  </a:lnTo>
                  <a:cubicBezTo>
                    <a:pt x="88847" y="17569"/>
                    <a:pt x="89090" y="17539"/>
                    <a:pt x="89363" y="17478"/>
                  </a:cubicBezTo>
                  <a:lnTo>
                    <a:pt x="84439" y="16536"/>
                  </a:lnTo>
                  <a:close/>
                  <a:moveTo>
                    <a:pt x="19575" y="16657"/>
                  </a:moveTo>
                  <a:lnTo>
                    <a:pt x="14742" y="17630"/>
                  </a:lnTo>
                  <a:cubicBezTo>
                    <a:pt x="15016" y="17660"/>
                    <a:pt x="15259" y="17721"/>
                    <a:pt x="15532" y="17782"/>
                  </a:cubicBezTo>
                  <a:lnTo>
                    <a:pt x="20244" y="16809"/>
                  </a:lnTo>
                  <a:cubicBezTo>
                    <a:pt x="20031" y="16749"/>
                    <a:pt x="19818" y="16718"/>
                    <a:pt x="19575" y="16657"/>
                  </a:cubicBezTo>
                  <a:close/>
                  <a:moveTo>
                    <a:pt x="83102" y="16809"/>
                  </a:moveTo>
                  <a:cubicBezTo>
                    <a:pt x="82889" y="16870"/>
                    <a:pt x="82646" y="16900"/>
                    <a:pt x="82433" y="16931"/>
                  </a:cubicBezTo>
                  <a:lnTo>
                    <a:pt x="87053" y="17934"/>
                  </a:lnTo>
                  <a:cubicBezTo>
                    <a:pt x="87327" y="17873"/>
                    <a:pt x="87570" y="17843"/>
                    <a:pt x="87844" y="17782"/>
                  </a:cubicBezTo>
                  <a:lnTo>
                    <a:pt x="83102" y="16809"/>
                  </a:lnTo>
                  <a:close/>
                  <a:moveTo>
                    <a:pt x="20943" y="16931"/>
                  </a:moveTo>
                  <a:lnTo>
                    <a:pt x="16292" y="17934"/>
                  </a:lnTo>
                  <a:cubicBezTo>
                    <a:pt x="16566" y="17964"/>
                    <a:pt x="16839" y="18025"/>
                    <a:pt x="17113" y="18086"/>
                  </a:cubicBezTo>
                  <a:lnTo>
                    <a:pt x="21642" y="17052"/>
                  </a:lnTo>
                  <a:cubicBezTo>
                    <a:pt x="21399" y="17022"/>
                    <a:pt x="21155" y="16992"/>
                    <a:pt x="20943" y="16931"/>
                  </a:cubicBezTo>
                  <a:close/>
                  <a:moveTo>
                    <a:pt x="81734" y="17083"/>
                  </a:moveTo>
                  <a:cubicBezTo>
                    <a:pt x="81491" y="17113"/>
                    <a:pt x="81278" y="17144"/>
                    <a:pt x="81035" y="17204"/>
                  </a:cubicBezTo>
                  <a:lnTo>
                    <a:pt x="85442" y="18208"/>
                  </a:lnTo>
                  <a:cubicBezTo>
                    <a:pt x="85716" y="18177"/>
                    <a:pt x="85990" y="18116"/>
                    <a:pt x="86263" y="18086"/>
                  </a:cubicBezTo>
                  <a:lnTo>
                    <a:pt x="81734" y="17083"/>
                  </a:lnTo>
                  <a:close/>
                  <a:moveTo>
                    <a:pt x="22341" y="17204"/>
                  </a:moveTo>
                  <a:lnTo>
                    <a:pt x="17903" y="18208"/>
                  </a:lnTo>
                  <a:cubicBezTo>
                    <a:pt x="18177" y="18268"/>
                    <a:pt x="18450" y="18299"/>
                    <a:pt x="18724" y="18359"/>
                  </a:cubicBezTo>
                  <a:lnTo>
                    <a:pt x="23040" y="17326"/>
                  </a:lnTo>
                  <a:cubicBezTo>
                    <a:pt x="22797" y="17265"/>
                    <a:pt x="22554" y="17235"/>
                    <a:pt x="22341" y="17204"/>
                  </a:cubicBezTo>
                  <a:close/>
                  <a:moveTo>
                    <a:pt x="80306" y="17326"/>
                  </a:moveTo>
                  <a:cubicBezTo>
                    <a:pt x="80062" y="17356"/>
                    <a:pt x="79819" y="17387"/>
                    <a:pt x="79576" y="17448"/>
                  </a:cubicBezTo>
                  <a:lnTo>
                    <a:pt x="83771" y="18511"/>
                  </a:lnTo>
                  <a:cubicBezTo>
                    <a:pt x="84075" y="18451"/>
                    <a:pt x="84348" y="18420"/>
                    <a:pt x="84622" y="18359"/>
                  </a:cubicBezTo>
                  <a:lnTo>
                    <a:pt x="80306" y="17326"/>
                  </a:lnTo>
                  <a:close/>
                  <a:moveTo>
                    <a:pt x="23770" y="17417"/>
                  </a:moveTo>
                  <a:lnTo>
                    <a:pt x="19575" y="18481"/>
                  </a:lnTo>
                  <a:cubicBezTo>
                    <a:pt x="19848" y="18542"/>
                    <a:pt x="20152" y="18572"/>
                    <a:pt x="20426" y="18633"/>
                  </a:cubicBezTo>
                  <a:lnTo>
                    <a:pt x="24529" y="17539"/>
                  </a:lnTo>
                  <a:cubicBezTo>
                    <a:pt x="24286" y="17508"/>
                    <a:pt x="24043" y="17478"/>
                    <a:pt x="23770" y="17417"/>
                  </a:cubicBezTo>
                  <a:close/>
                  <a:moveTo>
                    <a:pt x="78847" y="17539"/>
                  </a:moveTo>
                  <a:cubicBezTo>
                    <a:pt x="78573" y="17600"/>
                    <a:pt x="78330" y="17630"/>
                    <a:pt x="78087" y="17660"/>
                  </a:cubicBezTo>
                  <a:lnTo>
                    <a:pt x="82068" y="18755"/>
                  </a:lnTo>
                  <a:cubicBezTo>
                    <a:pt x="82342" y="18724"/>
                    <a:pt x="82646" y="18663"/>
                    <a:pt x="82920" y="18633"/>
                  </a:cubicBezTo>
                  <a:lnTo>
                    <a:pt x="78847" y="17539"/>
                  </a:lnTo>
                  <a:close/>
                  <a:moveTo>
                    <a:pt x="25289" y="17660"/>
                  </a:moveTo>
                  <a:lnTo>
                    <a:pt x="21307" y="18755"/>
                  </a:lnTo>
                  <a:cubicBezTo>
                    <a:pt x="21581" y="18785"/>
                    <a:pt x="21885" y="18846"/>
                    <a:pt x="22189" y="18876"/>
                  </a:cubicBezTo>
                  <a:lnTo>
                    <a:pt x="26049" y="17782"/>
                  </a:lnTo>
                  <a:cubicBezTo>
                    <a:pt x="25776" y="17721"/>
                    <a:pt x="25532" y="17691"/>
                    <a:pt x="25289" y="17660"/>
                  </a:cubicBezTo>
                  <a:close/>
                  <a:moveTo>
                    <a:pt x="77327" y="17782"/>
                  </a:moveTo>
                  <a:cubicBezTo>
                    <a:pt x="77053" y="17812"/>
                    <a:pt x="76810" y="17843"/>
                    <a:pt x="76536" y="17873"/>
                  </a:cubicBezTo>
                  <a:lnTo>
                    <a:pt x="80275" y="18998"/>
                  </a:lnTo>
                  <a:cubicBezTo>
                    <a:pt x="80579" y="18967"/>
                    <a:pt x="80883" y="18937"/>
                    <a:pt x="81187" y="18876"/>
                  </a:cubicBezTo>
                  <a:lnTo>
                    <a:pt x="77327" y="17782"/>
                  </a:lnTo>
                  <a:close/>
                  <a:moveTo>
                    <a:pt x="26839" y="17873"/>
                  </a:moveTo>
                  <a:lnTo>
                    <a:pt x="23070" y="18998"/>
                  </a:lnTo>
                  <a:cubicBezTo>
                    <a:pt x="23374" y="19059"/>
                    <a:pt x="23678" y="19089"/>
                    <a:pt x="23982" y="19119"/>
                  </a:cubicBezTo>
                  <a:lnTo>
                    <a:pt x="27599" y="17964"/>
                  </a:lnTo>
                  <a:cubicBezTo>
                    <a:pt x="27356" y="17934"/>
                    <a:pt x="27083" y="17904"/>
                    <a:pt x="26839" y="17873"/>
                  </a:cubicBezTo>
                  <a:close/>
                  <a:moveTo>
                    <a:pt x="75746" y="17995"/>
                  </a:moveTo>
                  <a:cubicBezTo>
                    <a:pt x="75503" y="18025"/>
                    <a:pt x="75229" y="18056"/>
                    <a:pt x="74956" y="18086"/>
                  </a:cubicBezTo>
                  <a:lnTo>
                    <a:pt x="78451" y="19241"/>
                  </a:lnTo>
                  <a:cubicBezTo>
                    <a:pt x="78755" y="19211"/>
                    <a:pt x="79059" y="19150"/>
                    <a:pt x="79394" y="19119"/>
                  </a:cubicBezTo>
                  <a:lnTo>
                    <a:pt x="75746" y="17995"/>
                  </a:lnTo>
                  <a:close/>
                  <a:moveTo>
                    <a:pt x="28420" y="18086"/>
                  </a:moveTo>
                  <a:lnTo>
                    <a:pt x="24894" y="19241"/>
                  </a:lnTo>
                  <a:cubicBezTo>
                    <a:pt x="25229" y="19271"/>
                    <a:pt x="25532" y="19302"/>
                    <a:pt x="25836" y="19363"/>
                  </a:cubicBezTo>
                  <a:lnTo>
                    <a:pt x="29241" y="18177"/>
                  </a:lnTo>
                  <a:cubicBezTo>
                    <a:pt x="28967" y="18147"/>
                    <a:pt x="28694" y="18116"/>
                    <a:pt x="28420" y="18086"/>
                  </a:cubicBezTo>
                  <a:close/>
                  <a:moveTo>
                    <a:pt x="74135" y="18177"/>
                  </a:moveTo>
                  <a:cubicBezTo>
                    <a:pt x="73892" y="18208"/>
                    <a:pt x="73588" y="18238"/>
                    <a:pt x="73315" y="18268"/>
                  </a:cubicBezTo>
                  <a:lnTo>
                    <a:pt x="76597" y="19454"/>
                  </a:lnTo>
                  <a:cubicBezTo>
                    <a:pt x="76901" y="19423"/>
                    <a:pt x="77236" y="19393"/>
                    <a:pt x="77540" y="19363"/>
                  </a:cubicBezTo>
                  <a:lnTo>
                    <a:pt x="74135" y="18177"/>
                  </a:lnTo>
                  <a:close/>
                  <a:moveTo>
                    <a:pt x="30061" y="18268"/>
                  </a:moveTo>
                  <a:lnTo>
                    <a:pt x="26779" y="19454"/>
                  </a:lnTo>
                  <a:cubicBezTo>
                    <a:pt x="27113" y="19484"/>
                    <a:pt x="27417" y="19515"/>
                    <a:pt x="27751" y="19545"/>
                  </a:cubicBezTo>
                  <a:lnTo>
                    <a:pt x="30882" y="18359"/>
                  </a:lnTo>
                  <a:cubicBezTo>
                    <a:pt x="30609" y="18329"/>
                    <a:pt x="30335" y="18299"/>
                    <a:pt x="30061" y="18268"/>
                  </a:cubicBezTo>
                  <a:close/>
                  <a:moveTo>
                    <a:pt x="72494" y="18359"/>
                  </a:moveTo>
                  <a:cubicBezTo>
                    <a:pt x="72220" y="18390"/>
                    <a:pt x="71947" y="18420"/>
                    <a:pt x="71673" y="18451"/>
                  </a:cubicBezTo>
                  <a:lnTo>
                    <a:pt x="74682" y="19666"/>
                  </a:lnTo>
                  <a:cubicBezTo>
                    <a:pt x="74986" y="19636"/>
                    <a:pt x="75321" y="19606"/>
                    <a:pt x="75655" y="19545"/>
                  </a:cubicBezTo>
                  <a:lnTo>
                    <a:pt x="72494" y="18359"/>
                  </a:lnTo>
                  <a:close/>
                  <a:moveTo>
                    <a:pt x="31703" y="18451"/>
                  </a:moveTo>
                  <a:lnTo>
                    <a:pt x="28694" y="19666"/>
                  </a:lnTo>
                  <a:cubicBezTo>
                    <a:pt x="29028" y="19697"/>
                    <a:pt x="29362" y="19727"/>
                    <a:pt x="29697" y="19758"/>
                  </a:cubicBezTo>
                  <a:lnTo>
                    <a:pt x="32554" y="18511"/>
                  </a:lnTo>
                  <a:cubicBezTo>
                    <a:pt x="32280" y="18511"/>
                    <a:pt x="32007" y="18481"/>
                    <a:pt x="31703" y="18451"/>
                  </a:cubicBezTo>
                  <a:close/>
                  <a:moveTo>
                    <a:pt x="70822" y="18511"/>
                  </a:moveTo>
                  <a:cubicBezTo>
                    <a:pt x="70549" y="18542"/>
                    <a:pt x="70245" y="18572"/>
                    <a:pt x="69971" y="18603"/>
                  </a:cubicBezTo>
                  <a:lnTo>
                    <a:pt x="72737" y="19849"/>
                  </a:lnTo>
                  <a:cubicBezTo>
                    <a:pt x="73041" y="19818"/>
                    <a:pt x="73375" y="19788"/>
                    <a:pt x="73710" y="19758"/>
                  </a:cubicBezTo>
                  <a:lnTo>
                    <a:pt x="70822" y="18511"/>
                  </a:lnTo>
                  <a:close/>
                  <a:moveTo>
                    <a:pt x="33435" y="18603"/>
                  </a:moveTo>
                  <a:lnTo>
                    <a:pt x="30669" y="19849"/>
                  </a:lnTo>
                  <a:cubicBezTo>
                    <a:pt x="31004" y="19879"/>
                    <a:pt x="31338" y="19910"/>
                    <a:pt x="31672" y="19940"/>
                  </a:cubicBezTo>
                  <a:lnTo>
                    <a:pt x="34286" y="18694"/>
                  </a:lnTo>
                  <a:cubicBezTo>
                    <a:pt x="34013" y="18663"/>
                    <a:pt x="33709" y="18633"/>
                    <a:pt x="33435" y="18603"/>
                  </a:cubicBezTo>
                  <a:close/>
                  <a:moveTo>
                    <a:pt x="69120" y="18663"/>
                  </a:moveTo>
                  <a:cubicBezTo>
                    <a:pt x="68816" y="18694"/>
                    <a:pt x="68542" y="18724"/>
                    <a:pt x="68238" y="18755"/>
                  </a:cubicBezTo>
                  <a:lnTo>
                    <a:pt x="70731" y="20001"/>
                  </a:lnTo>
                  <a:cubicBezTo>
                    <a:pt x="71065" y="19970"/>
                    <a:pt x="71400" y="19970"/>
                    <a:pt x="71734" y="19940"/>
                  </a:cubicBezTo>
                  <a:lnTo>
                    <a:pt x="69120" y="18663"/>
                  </a:lnTo>
                  <a:close/>
                  <a:moveTo>
                    <a:pt x="35168" y="18755"/>
                  </a:moveTo>
                  <a:lnTo>
                    <a:pt x="32675" y="20001"/>
                  </a:lnTo>
                  <a:cubicBezTo>
                    <a:pt x="33010" y="20031"/>
                    <a:pt x="33344" y="20062"/>
                    <a:pt x="33679" y="20092"/>
                  </a:cubicBezTo>
                  <a:lnTo>
                    <a:pt x="36049" y="18815"/>
                  </a:lnTo>
                  <a:cubicBezTo>
                    <a:pt x="35745" y="18785"/>
                    <a:pt x="35441" y="18785"/>
                    <a:pt x="35168" y="18755"/>
                  </a:cubicBezTo>
                  <a:close/>
                  <a:moveTo>
                    <a:pt x="67357" y="18815"/>
                  </a:moveTo>
                  <a:cubicBezTo>
                    <a:pt x="67083" y="18846"/>
                    <a:pt x="66779" y="18846"/>
                    <a:pt x="66475" y="18876"/>
                  </a:cubicBezTo>
                  <a:lnTo>
                    <a:pt x="68694" y="20153"/>
                  </a:lnTo>
                  <a:cubicBezTo>
                    <a:pt x="69059" y="20153"/>
                    <a:pt x="69393" y="20122"/>
                    <a:pt x="69728" y="20092"/>
                  </a:cubicBezTo>
                  <a:lnTo>
                    <a:pt x="67357" y="18815"/>
                  </a:lnTo>
                  <a:close/>
                  <a:moveTo>
                    <a:pt x="36931" y="18876"/>
                  </a:moveTo>
                  <a:lnTo>
                    <a:pt x="34712" y="20153"/>
                  </a:lnTo>
                  <a:cubicBezTo>
                    <a:pt x="35046" y="20183"/>
                    <a:pt x="35381" y="20214"/>
                    <a:pt x="35745" y="20244"/>
                  </a:cubicBezTo>
                  <a:lnTo>
                    <a:pt x="37812" y="18937"/>
                  </a:lnTo>
                  <a:cubicBezTo>
                    <a:pt x="37508" y="18937"/>
                    <a:pt x="37235" y="18907"/>
                    <a:pt x="36931" y="18876"/>
                  </a:cubicBezTo>
                  <a:close/>
                  <a:moveTo>
                    <a:pt x="65594" y="18937"/>
                  </a:moveTo>
                  <a:cubicBezTo>
                    <a:pt x="65290" y="18967"/>
                    <a:pt x="64986" y="18967"/>
                    <a:pt x="64682" y="18998"/>
                  </a:cubicBezTo>
                  <a:lnTo>
                    <a:pt x="66658" y="20305"/>
                  </a:lnTo>
                  <a:cubicBezTo>
                    <a:pt x="66992" y="20274"/>
                    <a:pt x="67327" y="20244"/>
                    <a:pt x="67691" y="20244"/>
                  </a:cubicBezTo>
                  <a:lnTo>
                    <a:pt x="65594" y="18937"/>
                  </a:lnTo>
                  <a:close/>
                  <a:moveTo>
                    <a:pt x="38724" y="18998"/>
                  </a:moveTo>
                  <a:lnTo>
                    <a:pt x="36779" y="20305"/>
                  </a:lnTo>
                  <a:cubicBezTo>
                    <a:pt x="37113" y="20305"/>
                    <a:pt x="37478" y="20335"/>
                    <a:pt x="37812" y="20366"/>
                  </a:cubicBezTo>
                  <a:lnTo>
                    <a:pt x="39636" y="19059"/>
                  </a:lnTo>
                  <a:cubicBezTo>
                    <a:pt x="39332" y="19028"/>
                    <a:pt x="39028" y="19028"/>
                    <a:pt x="38724" y="18998"/>
                  </a:cubicBezTo>
                  <a:close/>
                  <a:moveTo>
                    <a:pt x="63801" y="19059"/>
                  </a:moveTo>
                  <a:cubicBezTo>
                    <a:pt x="63497" y="19059"/>
                    <a:pt x="63193" y="19089"/>
                    <a:pt x="62889" y="19089"/>
                  </a:cubicBezTo>
                  <a:lnTo>
                    <a:pt x="64561" y="20426"/>
                  </a:lnTo>
                  <a:cubicBezTo>
                    <a:pt x="64925" y="20396"/>
                    <a:pt x="65260" y="20366"/>
                    <a:pt x="65624" y="20366"/>
                  </a:cubicBezTo>
                  <a:lnTo>
                    <a:pt x="63801" y="19059"/>
                  </a:lnTo>
                  <a:close/>
                  <a:moveTo>
                    <a:pt x="40548" y="19089"/>
                  </a:moveTo>
                  <a:lnTo>
                    <a:pt x="38876" y="20426"/>
                  </a:lnTo>
                  <a:cubicBezTo>
                    <a:pt x="39211" y="20426"/>
                    <a:pt x="39575" y="20457"/>
                    <a:pt x="39910" y="20457"/>
                  </a:cubicBezTo>
                  <a:lnTo>
                    <a:pt x="41460" y="19150"/>
                  </a:lnTo>
                  <a:cubicBezTo>
                    <a:pt x="41156" y="19119"/>
                    <a:pt x="40852" y="19119"/>
                    <a:pt x="40548" y="19089"/>
                  </a:cubicBezTo>
                  <a:close/>
                  <a:moveTo>
                    <a:pt x="61977" y="19150"/>
                  </a:moveTo>
                  <a:cubicBezTo>
                    <a:pt x="61673" y="19150"/>
                    <a:pt x="61369" y="19180"/>
                    <a:pt x="61065" y="19180"/>
                  </a:cubicBezTo>
                  <a:lnTo>
                    <a:pt x="62463" y="20518"/>
                  </a:lnTo>
                  <a:cubicBezTo>
                    <a:pt x="62798" y="20487"/>
                    <a:pt x="63162" y="20487"/>
                    <a:pt x="63497" y="20457"/>
                  </a:cubicBezTo>
                  <a:lnTo>
                    <a:pt x="61977" y="19150"/>
                  </a:lnTo>
                  <a:close/>
                  <a:moveTo>
                    <a:pt x="42372" y="19180"/>
                  </a:moveTo>
                  <a:lnTo>
                    <a:pt x="40973" y="20518"/>
                  </a:lnTo>
                  <a:cubicBezTo>
                    <a:pt x="41338" y="20518"/>
                    <a:pt x="41673" y="20548"/>
                    <a:pt x="42037" y="20548"/>
                  </a:cubicBezTo>
                  <a:lnTo>
                    <a:pt x="43284" y="19211"/>
                  </a:lnTo>
                  <a:cubicBezTo>
                    <a:pt x="42980" y="19211"/>
                    <a:pt x="42676" y="19211"/>
                    <a:pt x="42372" y="19180"/>
                  </a:cubicBezTo>
                  <a:close/>
                  <a:moveTo>
                    <a:pt x="60123" y="19211"/>
                  </a:moveTo>
                  <a:cubicBezTo>
                    <a:pt x="59819" y="19241"/>
                    <a:pt x="59515" y="19241"/>
                    <a:pt x="59211" y="19241"/>
                  </a:cubicBezTo>
                  <a:lnTo>
                    <a:pt x="60336" y="20578"/>
                  </a:lnTo>
                  <a:cubicBezTo>
                    <a:pt x="60670" y="20578"/>
                    <a:pt x="61035" y="20578"/>
                    <a:pt x="61399" y="20548"/>
                  </a:cubicBezTo>
                  <a:lnTo>
                    <a:pt x="60123" y="19211"/>
                  </a:lnTo>
                  <a:close/>
                  <a:moveTo>
                    <a:pt x="44226" y="19271"/>
                  </a:moveTo>
                  <a:lnTo>
                    <a:pt x="43101" y="20609"/>
                  </a:lnTo>
                  <a:cubicBezTo>
                    <a:pt x="43466" y="20609"/>
                    <a:pt x="43800" y="20609"/>
                    <a:pt x="44165" y="20639"/>
                  </a:cubicBezTo>
                  <a:lnTo>
                    <a:pt x="45138" y="19271"/>
                  </a:lnTo>
                  <a:close/>
                  <a:moveTo>
                    <a:pt x="46080" y="19302"/>
                  </a:moveTo>
                  <a:lnTo>
                    <a:pt x="45229" y="20670"/>
                  </a:lnTo>
                  <a:lnTo>
                    <a:pt x="46323" y="20670"/>
                  </a:lnTo>
                  <a:lnTo>
                    <a:pt x="47022" y="19332"/>
                  </a:lnTo>
                  <a:cubicBezTo>
                    <a:pt x="46688" y="19332"/>
                    <a:pt x="46384" y="19332"/>
                    <a:pt x="46080" y="19302"/>
                  </a:cubicBezTo>
                  <a:close/>
                  <a:moveTo>
                    <a:pt x="58269" y="19271"/>
                  </a:moveTo>
                  <a:cubicBezTo>
                    <a:pt x="57965" y="19302"/>
                    <a:pt x="57661" y="19302"/>
                    <a:pt x="57357" y="19302"/>
                  </a:cubicBezTo>
                  <a:lnTo>
                    <a:pt x="58177" y="20670"/>
                  </a:lnTo>
                  <a:cubicBezTo>
                    <a:pt x="58542" y="20639"/>
                    <a:pt x="58907" y="20639"/>
                    <a:pt x="59272" y="20639"/>
                  </a:cubicBezTo>
                  <a:lnTo>
                    <a:pt x="58269" y="19271"/>
                  </a:lnTo>
                  <a:close/>
                  <a:moveTo>
                    <a:pt x="56415" y="19332"/>
                  </a:moveTo>
                  <a:cubicBezTo>
                    <a:pt x="56111" y="19332"/>
                    <a:pt x="55776" y="19332"/>
                    <a:pt x="55472" y="19363"/>
                  </a:cubicBezTo>
                  <a:lnTo>
                    <a:pt x="56019" y="20700"/>
                  </a:lnTo>
                  <a:cubicBezTo>
                    <a:pt x="56384" y="20700"/>
                    <a:pt x="56749" y="20700"/>
                    <a:pt x="57114" y="20670"/>
                  </a:cubicBezTo>
                  <a:lnTo>
                    <a:pt x="56415" y="19332"/>
                  </a:lnTo>
                  <a:close/>
                  <a:moveTo>
                    <a:pt x="47934" y="19363"/>
                  </a:moveTo>
                  <a:lnTo>
                    <a:pt x="47387" y="20700"/>
                  </a:lnTo>
                  <a:cubicBezTo>
                    <a:pt x="47752" y="20700"/>
                    <a:pt x="48116" y="20700"/>
                    <a:pt x="48481" y="20730"/>
                  </a:cubicBezTo>
                  <a:lnTo>
                    <a:pt x="48876" y="19363"/>
                  </a:lnTo>
                  <a:close/>
                  <a:moveTo>
                    <a:pt x="49819" y="19363"/>
                  </a:moveTo>
                  <a:lnTo>
                    <a:pt x="49545" y="20730"/>
                  </a:lnTo>
                  <a:lnTo>
                    <a:pt x="50639" y="20730"/>
                  </a:lnTo>
                  <a:lnTo>
                    <a:pt x="50761" y="19393"/>
                  </a:lnTo>
                  <a:cubicBezTo>
                    <a:pt x="50457" y="19363"/>
                    <a:pt x="50153" y="19363"/>
                    <a:pt x="49819" y="19363"/>
                  </a:cubicBezTo>
                  <a:close/>
                  <a:moveTo>
                    <a:pt x="51703" y="19393"/>
                  </a:moveTo>
                  <a:lnTo>
                    <a:pt x="51703" y="20730"/>
                  </a:lnTo>
                  <a:lnTo>
                    <a:pt x="52797" y="20730"/>
                  </a:lnTo>
                  <a:lnTo>
                    <a:pt x="52645" y="19393"/>
                  </a:lnTo>
                  <a:close/>
                  <a:moveTo>
                    <a:pt x="53588" y="19363"/>
                  </a:moveTo>
                  <a:lnTo>
                    <a:pt x="53861" y="20730"/>
                  </a:lnTo>
                  <a:lnTo>
                    <a:pt x="54956" y="20730"/>
                  </a:lnTo>
                  <a:lnTo>
                    <a:pt x="54530" y="19363"/>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5" name="Google Shape;485;p50"/>
            <p:cNvSpPr/>
            <p:nvPr/>
          </p:nvSpPr>
          <p:spPr>
            <a:xfrm>
              <a:off x="4430450" y="3957025"/>
              <a:ext cx="1243950" cy="249275"/>
            </a:xfrm>
            <a:custGeom>
              <a:rect b="b" l="l" r="r" t="t"/>
              <a:pathLst>
                <a:path extrusionOk="0" h="9971" w="49758">
                  <a:moveTo>
                    <a:pt x="24894" y="1"/>
                  </a:moveTo>
                  <a:cubicBezTo>
                    <a:pt x="17599" y="1"/>
                    <a:pt x="11064" y="609"/>
                    <a:pt x="6505" y="1612"/>
                  </a:cubicBezTo>
                  <a:cubicBezTo>
                    <a:pt x="5897" y="1764"/>
                    <a:pt x="5319" y="1885"/>
                    <a:pt x="4803" y="2037"/>
                  </a:cubicBezTo>
                  <a:cubicBezTo>
                    <a:pt x="1793" y="2858"/>
                    <a:pt x="0" y="3892"/>
                    <a:pt x="0" y="4986"/>
                  </a:cubicBezTo>
                  <a:cubicBezTo>
                    <a:pt x="0" y="7752"/>
                    <a:pt x="11155" y="9971"/>
                    <a:pt x="24894" y="9971"/>
                  </a:cubicBezTo>
                  <a:cubicBezTo>
                    <a:pt x="38633" y="9971"/>
                    <a:pt x="49758" y="7752"/>
                    <a:pt x="49758" y="4986"/>
                  </a:cubicBezTo>
                  <a:cubicBezTo>
                    <a:pt x="49758" y="3892"/>
                    <a:pt x="47995" y="2858"/>
                    <a:pt x="44986" y="2037"/>
                  </a:cubicBezTo>
                  <a:cubicBezTo>
                    <a:pt x="44439" y="1885"/>
                    <a:pt x="43861" y="1764"/>
                    <a:pt x="43253" y="1612"/>
                  </a:cubicBezTo>
                  <a:cubicBezTo>
                    <a:pt x="38694" y="609"/>
                    <a:pt x="32159" y="1"/>
                    <a:pt x="24894" y="1"/>
                  </a:cubicBez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6" name="Google Shape;486;p50"/>
            <p:cNvSpPr/>
            <p:nvPr/>
          </p:nvSpPr>
          <p:spPr>
            <a:xfrm>
              <a:off x="5187300" y="1717650"/>
              <a:ext cx="349575" cy="197575"/>
            </a:xfrm>
            <a:custGeom>
              <a:rect b="b" l="l" r="r" t="t"/>
              <a:pathLst>
                <a:path extrusionOk="0" h="7903" w="13983">
                  <a:moveTo>
                    <a:pt x="5350" y="0"/>
                  </a:moveTo>
                  <a:lnTo>
                    <a:pt x="0" y="7903"/>
                  </a:lnTo>
                  <a:lnTo>
                    <a:pt x="13982" y="4438"/>
                  </a:lnTo>
                  <a:lnTo>
                    <a:pt x="5350"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7" name="Google Shape;487;p50"/>
            <p:cNvSpPr/>
            <p:nvPr/>
          </p:nvSpPr>
          <p:spPr>
            <a:xfrm>
              <a:off x="4675875" y="1618850"/>
              <a:ext cx="289550" cy="163400"/>
            </a:xfrm>
            <a:custGeom>
              <a:rect b="b" l="l" r="r" t="t"/>
              <a:pathLst>
                <a:path extrusionOk="0" h="6536" w="11582">
                  <a:moveTo>
                    <a:pt x="8117" y="1"/>
                  </a:moveTo>
                  <a:lnTo>
                    <a:pt x="1" y="6536"/>
                  </a:lnTo>
                  <a:lnTo>
                    <a:pt x="11582" y="5776"/>
                  </a:lnTo>
                  <a:lnTo>
                    <a:pt x="8117" y="1"/>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8" name="Google Shape;488;p50"/>
            <p:cNvSpPr/>
            <p:nvPr/>
          </p:nvSpPr>
          <p:spPr>
            <a:xfrm>
              <a:off x="4283775" y="1502600"/>
              <a:ext cx="186975" cy="254575"/>
            </a:xfrm>
            <a:custGeom>
              <a:rect b="b" l="l" r="r" t="t"/>
              <a:pathLst>
                <a:path extrusionOk="0" h="10183" w="7479">
                  <a:moveTo>
                    <a:pt x="2098" y="0"/>
                  </a:moveTo>
                  <a:lnTo>
                    <a:pt x="1" y="5471"/>
                  </a:lnTo>
                  <a:lnTo>
                    <a:pt x="7478" y="10183"/>
                  </a:lnTo>
                  <a:lnTo>
                    <a:pt x="2098"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89" name="Google Shape;489;p50"/>
            <p:cNvSpPr/>
            <p:nvPr/>
          </p:nvSpPr>
          <p:spPr>
            <a:xfrm>
              <a:off x="5148550" y="1446350"/>
              <a:ext cx="211275" cy="188500"/>
            </a:xfrm>
            <a:custGeom>
              <a:rect b="b" l="l" r="r" t="t"/>
              <a:pathLst>
                <a:path extrusionOk="0" h="7540" w="8451">
                  <a:moveTo>
                    <a:pt x="8450" y="1"/>
                  </a:moveTo>
                  <a:lnTo>
                    <a:pt x="0" y="670"/>
                  </a:lnTo>
                  <a:lnTo>
                    <a:pt x="7721" y="7539"/>
                  </a:lnTo>
                  <a:lnTo>
                    <a:pt x="8450" y="1"/>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0" name="Google Shape;490;p50"/>
            <p:cNvSpPr/>
            <p:nvPr/>
          </p:nvSpPr>
          <p:spPr>
            <a:xfrm>
              <a:off x="5810400" y="1434200"/>
              <a:ext cx="98825" cy="212800"/>
            </a:xfrm>
            <a:custGeom>
              <a:rect b="b" l="l" r="r" t="t"/>
              <a:pathLst>
                <a:path extrusionOk="0" h="8512" w="3953">
                  <a:moveTo>
                    <a:pt x="3952" y="1"/>
                  </a:moveTo>
                  <a:lnTo>
                    <a:pt x="1" y="2128"/>
                  </a:lnTo>
                  <a:lnTo>
                    <a:pt x="1976" y="8511"/>
                  </a:lnTo>
                  <a:lnTo>
                    <a:pt x="3952" y="1"/>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1" name="Google Shape;491;p50"/>
            <p:cNvSpPr/>
            <p:nvPr/>
          </p:nvSpPr>
          <p:spPr>
            <a:xfrm>
              <a:off x="6105250" y="2033000"/>
              <a:ext cx="258375" cy="169475"/>
            </a:xfrm>
            <a:custGeom>
              <a:rect b="b" l="l" r="r" t="t"/>
              <a:pathLst>
                <a:path extrusionOk="0" h="6779" w="10335">
                  <a:moveTo>
                    <a:pt x="10335" y="0"/>
                  </a:moveTo>
                  <a:lnTo>
                    <a:pt x="0" y="4134"/>
                  </a:lnTo>
                  <a:lnTo>
                    <a:pt x="8298" y="6779"/>
                  </a:lnTo>
                  <a:lnTo>
                    <a:pt x="10335"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2" name="Google Shape;492;p50"/>
            <p:cNvSpPr/>
            <p:nvPr/>
          </p:nvSpPr>
          <p:spPr>
            <a:xfrm>
              <a:off x="5042925" y="1940300"/>
              <a:ext cx="161875" cy="107925"/>
            </a:xfrm>
            <a:custGeom>
              <a:rect b="b" l="l" r="r" t="t"/>
              <a:pathLst>
                <a:path extrusionOk="0" h="4317" w="6475">
                  <a:moveTo>
                    <a:pt x="0" y="0"/>
                  </a:moveTo>
                  <a:lnTo>
                    <a:pt x="1763" y="3556"/>
                  </a:lnTo>
                  <a:lnTo>
                    <a:pt x="6474" y="4316"/>
                  </a:lnTo>
                  <a:lnTo>
                    <a:pt x="0"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3" name="Google Shape;493;p50"/>
            <p:cNvSpPr/>
            <p:nvPr/>
          </p:nvSpPr>
          <p:spPr>
            <a:xfrm>
              <a:off x="4509475" y="1936500"/>
              <a:ext cx="138325" cy="164900"/>
            </a:xfrm>
            <a:custGeom>
              <a:rect b="b" l="l" r="r" t="t"/>
              <a:pathLst>
                <a:path extrusionOk="0" h="6596" w="5533">
                  <a:moveTo>
                    <a:pt x="5289" y="0"/>
                  </a:moveTo>
                  <a:lnTo>
                    <a:pt x="0" y="6596"/>
                  </a:lnTo>
                  <a:lnTo>
                    <a:pt x="5532" y="4894"/>
                  </a:lnTo>
                  <a:lnTo>
                    <a:pt x="5289"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4" name="Google Shape;494;p50"/>
            <p:cNvSpPr/>
            <p:nvPr/>
          </p:nvSpPr>
          <p:spPr>
            <a:xfrm>
              <a:off x="4800500" y="1409125"/>
              <a:ext cx="179375" cy="282700"/>
            </a:xfrm>
            <a:custGeom>
              <a:rect b="b" l="l" r="r" t="t"/>
              <a:pathLst>
                <a:path extrusionOk="0" h="11308" w="7175">
                  <a:moveTo>
                    <a:pt x="7174" y="1"/>
                  </a:moveTo>
                  <a:lnTo>
                    <a:pt x="1" y="7204"/>
                  </a:lnTo>
                  <a:lnTo>
                    <a:pt x="6080" y="11308"/>
                  </a:lnTo>
                  <a:lnTo>
                    <a:pt x="7174" y="1"/>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5" name="Google Shape;495;p50"/>
            <p:cNvSpPr/>
            <p:nvPr/>
          </p:nvSpPr>
          <p:spPr>
            <a:xfrm>
              <a:off x="4518600" y="1292875"/>
              <a:ext cx="328275" cy="240900"/>
            </a:xfrm>
            <a:custGeom>
              <a:rect b="b" l="l" r="r" t="t"/>
              <a:pathLst>
                <a:path extrusionOk="0" h="9636" w="13131">
                  <a:moveTo>
                    <a:pt x="0" y="0"/>
                  </a:moveTo>
                  <a:lnTo>
                    <a:pt x="4772" y="9635"/>
                  </a:lnTo>
                  <a:lnTo>
                    <a:pt x="13131" y="4407"/>
                  </a:lnTo>
                  <a:lnTo>
                    <a:pt x="0"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6" name="Google Shape;496;p50"/>
            <p:cNvSpPr/>
            <p:nvPr/>
          </p:nvSpPr>
          <p:spPr>
            <a:xfrm>
              <a:off x="4212350" y="1915975"/>
              <a:ext cx="161125" cy="174025"/>
            </a:xfrm>
            <a:custGeom>
              <a:rect b="b" l="l" r="r" t="t"/>
              <a:pathLst>
                <a:path extrusionOk="0" h="6961" w="6445">
                  <a:moveTo>
                    <a:pt x="2341" y="0"/>
                  </a:moveTo>
                  <a:lnTo>
                    <a:pt x="1" y="6961"/>
                  </a:lnTo>
                  <a:lnTo>
                    <a:pt x="6444" y="3587"/>
                  </a:lnTo>
                  <a:lnTo>
                    <a:pt x="2341" y="0"/>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7" name="Google Shape;497;p50"/>
            <p:cNvSpPr/>
            <p:nvPr/>
          </p:nvSpPr>
          <p:spPr>
            <a:xfrm>
              <a:off x="3967675" y="2267800"/>
              <a:ext cx="249250" cy="189250"/>
            </a:xfrm>
            <a:custGeom>
              <a:rect b="b" l="l" r="r" t="t"/>
              <a:pathLst>
                <a:path extrusionOk="0" h="7570" w="9970">
                  <a:moveTo>
                    <a:pt x="6049" y="1"/>
                  </a:moveTo>
                  <a:lnTo>
                    <a:pt x="0" y="7569"/>
                  </a:lnTo>
                  <a:lnTo>
                    <a:pt x="9970" y="3405"/>
                  </a:lnTo>
                  <a:lnTo>
                    <a:pt x="6049" y="1"/>
                  </a:lnTo>
                  <a:close/>
                </a:path>
              </a:pathLst>
            </a:custGeom>
            <a:solidFill>
              <a:schemeClr val="lt1">
                <a:alpha val="18540"/>
              </a:schemeClr>
            </a:solidFill>
            <a:ln cap="flat" cmpd="sng" w="952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8" name="Google Shape;498;p50"/>
            <p:cNvSpPr/>
            <p:nvPr/>
          </p:nvSpPr>
          <p:spPr>
            <a:xfrm>
              <a:off x="4944125" y="3340775"/>
              <a:ext cx="155050" cy="191500"/>
            </a:xfrm>
            <a:custGeom>
              <a:rect b="b" l="l" r="r" t="t"/>
              <a:pathLst>
                <a:path extrusionOk="0" fill="none" h="7660" w="6202">
                  <a:moveTo>
                    <a:pt x="1" y="7660"/>
                  </a:moveTo>
                  <a:lnTo>
                    <a:pt x="6201" y="0"/>
                  </a:lnTo>
                  <a:lnTo>
                    <a:pt x="153" y="2493"/>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499" name="Google Shape;499;p50"/>
            <p:cNvSpPr/>
            <p:nvPr/>
          </p:nvSpPr>
          <p:spPr>
            <a:xfrm>
              <a:off x="4944125" y="3340775"/>
              <a:ext cx="209000" cy="191500"/>
            </a:xfrm>
            <a:custGeom>
              <a:rect b="b" l="l" r="r" t="t"/>
              <a:pathLst>
                <a:path extrusionOk="0" fill="none" h="7660" w="8360">
                  <a:moveTo>
                    <a:pt x="8359" y="3313"/>
                  </a:moveTo>
                  <a:lnTo>
                    <a:pt x="1" y="7660"/>
                  </a:lnTo>
                  <a:lnTo>
                    <a:pt x="6201"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0" name="Google Shape;500;p50"/>
            <p:cNvSpPr/>
            <p:nvPr/>
          </p:nvSpPr>
          <p:spPr>
            <a:xfrm>
              <a:off x="4944125" y="3423600"/>
              <a:ext cx="209000" cy="116275"/>
            </a:xfrm>
            <a:custGeom>
              <a:rect b="b" l="l" r="r" t="t"/>
              <a:pathLst>
                <a:path extrusionOk="0" h="4651" w="8360">
                  <a:moveTo>
                    <a:pt x="8359" y="0"/>
                  </a:moveTo>
                  <a:lnTo>
                    <a:pt x="1" y="4347"/>
                  </a:lnTo>
                  <a:lnTo>
                    <a:pt x="8359" y="4651"/>
                  </a:lnTo>
                  <a:lnTo>
                    <a:pt x="8359"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1" name="Google Shape;501;p50"/>
            <p:cNvSpPr/>
            <p:nvPr/>
          </p:nvSpPr>
          <p:spPr>
            <a:xfrm>
              <a:off x="4935775" y="3532250"/>
              <a:ext cx="63850" cy="193800"/>
            </a:xfrm>
            <a:custGeom>
              <a:rect b="b" l="l" r="r" t="t"/>
              <a:pathLst>
                <a:path extrusionOk="0" fill="none" h="7752" w="2554">
                  <a:moveTo>
                    <a:pt x="0" y="7752"/>
                  </a:moveTo>
                  <a:lnTo>
                    <a:pt x="2553" y="6110"/>
                  </a:lnTo>
                  <a:lnTo>
                    <a:pt x="335"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2" name="Google Shape;502;p50"/>
            <p:cNvSpPr/>
            <p:nvPr/>
          </p:nvSpPr>
          <p:spPr>
            <a:xfrm>
              <a:off x="4944125" y="3532250"/>
              <a:ext cx="209000" cy="152775"/>
            </a:xfrm>
            <a:custGeom>
              <a:rect b="b" l="l" r="r" t="t"/>
              <a:pathLst>
                <a:path extrusionOk="0" fill="none" h="6111" w="8360">
                  <a:moveTo>
                    <a:pt x="8359" y="305"/>
                  </a:moveTo>
                  <a:lnTo>
                    <a:pt x="2219" y="6110"/>
                  </a:lnTo>
                  <a:lnTo>
                    <a:pt x="1"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3" name="Google Shape;503;p50"/>
            <p:cNvSpPr/>
            <p:nvPr/>
          </p:nvSpPr>
          <p:spPr>
            <a:xfrm>
              <a:off x="4999600" y="3539850"/>
              <a:ext cx="155800" cy="145175"/>
            </a:xfrm>
            <a:custGeom>
              <a:rect b="b" l="l" r="r" t="t"/>
              <a:pathLst>
                <a:path extrusionOk="0" fill="none" h="5807" w="6232">
                  <a:moveTo>
                    <a:pt x="6232" y="3922"/>
                  </a:moveTo>
                  <a:lnTo>
                    <a:pt x="6140" y="1"/>
                  </a:lnTo>
                  <a:lnTo>
                    <a:pt x="0" y="5806"/>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4" name="Google Shape;504;p50"/>
            <p:cNvSpPr/>
            <p:nvPr/>
          </p:nvSpPr>
          <p:spPr>
            <a:xfrm>
              <a:off x="4893975" y="2485900"/>
              <a:ext cx="189225" cy="147425"/>
            </a:xfrm>
            <a:custGeom>
              <a:rect b="b" l="l" r="r" t="t"/>
              <a:pathLst>
                <a:path extrusionOk="0" fill="none" h="5897" w="7569">
                  <a:moveTo>
                    <a:pt x="2645" y="1216"/>
                  </a:moveTo>
                  <a:lnTo>
                    <a:pt x="0" y="5897"/>
                  </a:lnTo>
                  <a:lnTo>
                    <a:pt x="7569"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5" name="Google Shape;505;p50"/>
            <p:cNvSpPr/>
            <p:nvPr/>
          </p:nvSpPr>
          <p:spPr>
            <a:xfrm>
              <a:off x="4893975" y="2633300"/>
              <a:ext cx="177850" cy="162650"/>
            </a:xfrm>
            <a:custGeom>
              <a:rect b="b" l="l" r="r" t="t"/>
              <a:pathLst>
                <a:path extrusionOk="0" h="6506" w="7114">
                  <a:moveTo>
                    <a:pt x="0" y="1"/>
                  </a:moveTo>
                  <a:lnTo>
                    <a:pt x="2159" y="4560"/>
                  </a:lnTo>
                  <a:lnTo>
                    <a:pt x="7113" y="6505"/>
                  </a:lnTo>
                  <a:lnTo>
                    <a:pt x="0"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6" name="Google Shape;506;p50"/>
            <p:cNvSpPr/>
            <p:nvPr/>
          </p:nvSpPr>
          <p:spPr>
            <a:xfrm>
              <a:off x="5014800" y="2485900"/>
              <a:ext cx="180875" cy="147425"/>
            </a:xfrm>
            <a:custGeom>
              <a:rect b="b" l="l" r="r" t="t"/>
              <a:pathLst>
                <a:path extrusionOk="0" fill="none" h="5897" w="7235">
                  <a:moveTo>
                    <a:pt x="7235" y="5897"/>
                  </a:moveTo>
                  <a:lnTo>
                    <a:pt x="0" y="4073"/>
                  </a:lnTo>
                  <a:lnTo>
                    <a:pt x="2736"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7" name="Google Shape;507;p50"/>
            <p:cNvSpPr/>
            <p:nvPr/>
          </p:nvSpPr>
          <p:spPr>
            <a:xfrm>
              <a:off x="4893975" y="2587725"/>
              <a:ext cx="177850" cy="208225"/>
            </a:xfrm>
            <a:custGeom>
              <a:rect b="b" l="l" r="r" t="t"/>
              <a:pathLst>
                <a:path extrusionOk="0" fill="none" h="8329" w="7114">
                  <a:moveTo>
                    <a:pt x="0" y="1824"/>
                  </a:moveTo>
                  <a:lnTo>
                    <a:pt x="4833" y="0"/>
                  </a:lnTo>
                  <a:lnTo>
                    <a:pt x="7113" y="8328"/>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8" name="Google Shape;508;p50"/>
            <p:cNvSpPr/>
            <p:nvPr/>
          </p:nvSpPr>
          <p:spPr>
            <a:xfrm>
              <a:off x="5014800" y="2587725"/>
              <a:ext cx="180875" cy="208225"/>
            </a:xfrm>
            <a:custGeom>
              <a:rect b="b" l="l" r="r" t="t"/>
              <a:pathLst>
                <a:path extrusionOk="0" fill="none" h="8329" w="7235">
                  <a:moveTo>
                    <a:pt x="0" y="0"/>
                  </a:moveTo>
                  <a:lnTo>
                    <a:pt x="7235" y="1824"/>
                  </a:lnTo>
                  <a:lnTo>
                    <a:pt x="2280" y="8328"/>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09" name="Google Shape;509;p50"/>
            <p:cNvSpPr/>
            <p:nvPr/>
          </p:nvSpPr>
          <p:spPr>
            <a:xfrm>
              <a:off x="5071800" y="2633300"/>
              <a:ext cx="123875" cy="162650"/>
            </a:xfrm>
            <a:custGeom>
              <a:rect b="b" l="l" r="r" t="t"/>
              <a:pathLst>
                <a:path extrusionOk="0" h="6506" w="4955">
                  <a:moveTo>
                    <a:pt x="4955" y="1"/>
                  </a:moveTo>
                  <a:lnTo>
                    <a:pt x="0" y="6505"/>
                  </a:lnTo>
                  <a:lnTo>
                    <a:pt x="0" y="6505"/>
                  </a:lnTo>
                  <a:lnTo>
                    <a:pt x="3252" y="4925"/>
                  </a:lnTo>
                  <a:lnTo>
                    <a:pt x="4955"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0" name="Google Shape;510;p50"/>
            <p:cNvSpPr/>
            <p:nvPr/>
          </p:nvSpPr>
          <p:spPr>
            <a:xfrm>
              <a:off x="4999600" y="3637875"/>
              <a:ext cx="155800" cy="155050"/>
            </a:xfrm>
            <a:custGeom>
              <a:rect b="b" l="l" r="r" t="t"/>
              <a:pathLst>
                <a:path extrusionOk="0" fill="none" h="6202" w="6232">
                  <a:moveTo>
                    <a:pt x="0" y="1885"/>
                  </a:moveTo>
                  <a:lnTo>
                    <a:pt x="4681" y="6201"/>
                  </a:lnTo>
                  <a:lnTo>
                    <a:pt x="6232"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1" name="Google Shape;511;p50"/>
            <p:cNvSpPr/>
            <p:nvPr/>
          </p:nvSpPr>
          <p:spPr>
            <a:xfrm>
              <a:off x="4999600" y="3685000"/>
              <a:ext cx="117050" cy="107925"/>
            </a:xfrm>
            <a:custGeom>
              <a:rect b="b" l="l" r="r" t="t"/>
              <a:pathLst>
                <a:path extrusionOk="0" fill="none" h="4317" w="4682">
                  <a:moveTo>
                    <a:pt x="0" y="0"/>
                  </a:moveTo>
                  <a:lnTo>
                    <a:pt x="882" y="4104"/>
                  </a:lnTo>
                  <a:lnTo>
                    <a:pt x="4681" y="4316"/>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2" name="Google Shape;512;p50"/>
            <p:cNvSpPr/>
            <p:nvPr/>
          </p:nvSpPr>
          <p:spPr>
            <a:xfrm>
              <a:off x="4951725" y="3685000"/>
              <a:ext cx="69925" cy="181625"/>
            </a:xfrm>
            <a:custGeom>
              <a:rect b="b" l="l" r="r" t="t"/>
              <a:pathLst>
                <a:path extrusionOk="0" h="7265" w="2797">
                  <a:moveTo>
                    <a:pt x="1915" y="0"/>
                  </a:moveTo>
                  <a:lnTo>
                    <a:pt x="1" y="7265"/>
                  </a:lnTo>
                  <a:lnTo>
                    <a:pt x="2797" y="4104"/>
                  </a:lnTo>
                  <a:lnTo>
                    <a:pt x="1915"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3" name="Google Shape;513;p50"/>
            <p:cNvSpPr/>
            <p:nvPr/>
          </p:nvSpPr>
          <p:spPr>
            <a:xfrm>
              <a:off x="4944125" y="3158400"/>
              <a:ext cx="79825" cy="130725"/>
            </a:xfrm>
            <a:custGeom>
              <a:rect b="b" l="l" r="r" t="t"/>
              <a:pathLst>
                <a:path extrusionOk="0" fill="none" h="5229" w="3193">
                  <a:moveTo>
                    <a:pt x="1" y="5228"/>
                  </a:moveTo>
                  <a:lnTo>
                    <a:pt x="1" y="0"/>
                  </a:lnTo>
                  <a:lnTo>
                    <a:pt x="3192" y="1642"/>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4" name="Google Shape;514;p50"/>
            <p:cNvSpPr/>
            <p:nvPr/>
          </p:nvSpPr>
          <p:spPr>
            <a:xfrm>
              <a:off x="4947925" y="2747300"/>
              <a:ext cx="123900" cy="202900"/>
            </a:xfrm>
            <a:custGeom>
              <a:rect b="b" l="l" r="r" t="t"/>
              <a:pathLst>
                <a:path extrusionOk="0" fill="none" h="8116" w="4956">
                  <a:moveTo>
                    <a:pt x="1" y="0"/>
                  </a:moveTo>
                  <a:lnTo>
                    <a:pt x="548" y="8116"/>
                  </a:lnTo>
                  <a:lnTo>
                    <a:pt x="4955" y="1945"/>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5" name="Google Shape;515;p50"/>
            <p:cNvSpPr/>
            <p:nvPr/>
          </p:nvSpPr>
          <p:spPr>
            <a:xfrm>
              <a:off x="5071800" y="2756400"/>
              <a:ext cx="81325" cy="186975"/>
            </a:xfrm>
            <a:custGeom>
              <a:rect b="b" l="l" r="r" t="t"/>
              <a:pathLst>
                <a:path extrusionOk="0" fill="none" h="7479" w="3253">
                  <a:moveTo>
                    <a:pt x="2827" y="7478"/>
                  </a:moveTo>
                  <a:lnTo>
                    <a:pt x="0" y="1581"/>
                  </a:lnTo>
                  <a:lnTo>
                    <a:pt x="3252"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6" name="Google Shape;516;p50"/>
            <p:cNvSpPr/>
            <p:nvPr/>
          </p:nvSpPr>
          <p:spPr>
            <a:xfrm>
              <a:off x="4944125" y="2950175"/>
              <a:ext cx="60050" cy="208250"/>
            </a:xfrm>
            <a:custGeom>
              <a:rect b="b" l="l" r="r" t="t"/>
              <a:pathLst>
                <a:path extrusionOk="0" h="8330" w="2402">
                  <a:moveTo>
                    <a:pt x="700" y="1"/>
                  </a:moveTo>
                  <a:lnTo>
                    <a:pt x="1" y="8329"/>
                  </a:lnTo>
                  <a:lnTo>
                    <a:pt x="2402" y="2068"/>
                  </a:lnTo>
                  <a:lnTo>
                    <a:pt x="700"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7" name="Google Shape;517;p50"/>
            <p:cNvSpPr/>
            <p:nvPr/>
          </p:nvSpPr>
          <p:spPr>
            <a:xfrm>
              <a:off x="5105225" y="2943350"/>
              <a:ext cx="42575" cy="136800"/>
            </a:xfrm>
            <a:custGeom>
              <a:rect b="b" l="l" r="r" t="t"/>
              <a:pathLst>
                <a:path extrusionOk="0" h="5472" w="1703">
                  <a:moveTo>
                    <a:pt x="1490" y="0"/>
                  </a:moveTo>
                  <a:lnTo>
                    <a:pt x="0" y="4134"/>
                  </a:lnTo>
                  <a:lnTo>
                    <a:pt x="1703" y="5471"/>
                  </a:lnTo>
                  <a:lnTo>
                    <a:pt x="1490"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8" name="Google Shape;518;p50"/>
            <p:cNvSpPr/>
            <p:nvPr/>
          </p:nvSpPr>
          <p:spPr>
            <a:xfrm>
              <a:off x="4944125" y="3080125"/>
              <a:ext cx="203675" cy="119325"/>
            </a:xfrm>
            <a:custGeom>
              <a:rect b="b" l="l" r="r" t="t"/>
              <a:pathLst>
                <a:path extrusionOk="0" fill="none" h="4773" w="8147">
                  <a:moveTo>
                    <a:pt x="3192" y="4773"/>
                  </a:moveTo>
                  <a:lnTo>
                    <a:pt x="1" y="3131"/>
                  </a:lnTo>
                  <a:lnTo>
                    <a:pt x="8147"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19" name="Google Shape;519;p50"/>
            <p:cNvSpPr/>
            <p:nvPr/>
          </p:nvSpPr>
          <p:spPr>
            <a:xfrm>
              <a:off x="4944125" y="3046700"/>
              <a:ext cx="203675" cy="111725"/>
            </a:xfrm>
            <a:custGeom>
              <a:rect b="b" l="l" r="r" t="t"/>
              <a:pathLst>
                <a:path extrusionOk="0" h="4469" w="8147">
                  <a:moveTo>
                    <a:pt x="6444" y="0"/>
                  </a:moveTo>
                  <a:lnTo>
                    <a:pt x="1" y="4468"/>
                  </a:lnTo>
                  <a:lnTo>
                    <a:pt x="8147" y="1337"/>
                  </a:lnTo>
                  <a:lnTo>
                    <a:pt x="6444"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0" name="Google Shape;520;p50"/>
            <p:cNvSpPr/>
            <p:nvPr/>
          </p:nvSpPr>
          <p:spPr>
            <a:xfrm>
              <a:off x="5116625" y="3637875"/>
              <a:ext cx="130725" cy="155050"/>
            </a:xfrm>
            <a:custGeom>
              <a:rect b="b" l="l" r="r" t="t"/>
              <a:pathLst>
                <a:path extrusionOk="0" fill="none" h="6202" w="5229">
                  <a:moveTo>
                    <a:pt x="0" y="6201"/>
                  </a:moveTo>
                  <a:lnTo>
                    <a:pt x="5228" y="5533"/>
                  </a:lnTo>
                  <a:lnTo>
                    <a:pt x="1551"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1" name="Google Shape;521;p50"/>
            <p:cNvSpPr/>
            <p:nvPr/>
          </p:nvSpPr>
          <p:spPr>
            <a:xfrm>
              <a:off x="5247325" y="3776175"/>
              <a:ext cx="153525" cy="101100"/>
            </a:xfrm>
            <a:custGeom>
              <a:rect b="b" l="l" r="r" t="t"/>
              <a:pathLst>
                <a:path extrusionOk="0" fill="none" h="4044" w="6141">
                  <a:moveTo>
                    <a:pt x="213" y="3618"/>
                  </a:moveTo>
                  <a:lnTo>
                    <a:pt x="6140" y="4043"/>
                  </a:lnTo>
                  <a:lnTo>
                    <a:pt x="0"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2" name="Google Shape;522;p50"/>
            <p:cNvSpPr/>
            <p:nvPr/>
          </p:nvSpPr>
          <p:spPr>
            <a:xfrm>
              <a:off x="4944125" y="3001850"/>
              <a:ext cx="161125" cy="156575"/>
            </a:xfrm>
            <a:custGeom>
              <a:rect b="b" l="l" r="r" t="t"/>
              <a:pathLst>
                <a:path extrusionOk="0" fill="none" h="6263" w="6445">
                  <a:moveTo>
                    <a:pt x="2402" y="1"/>
                  </a:moveTo>
                  <a:lnTo>
                    <a:pt x="6444" y="1794"/>
                  </a:lnTo>
                  <a:lnTo>
                    <a:pt x="1" y="6262"/>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3" name="Google Shape;523;p50"/>
            <p:cNvSpPr/>
            <p:nvPr/>
          </p:nvSpPr>
          <p:spPr>
            <a:xfrm>
              <a:off x="5004150" y="2943350"/>
              <a:ext cx="138325" cy="103350"/>
            </a:xfrm>
            <a:custGeom>
              <a:rect b="b" l="l" r="r" t="t"/>
              <a:pathLst>
                <a:path extrusionOk="0" fill="none" h="4134" w="5533">
                  <a:moveTo>
                    <a:pt x="1" y="2341"/>
                  </a:moveTo>
                  <a:lnTo>
                    <a:pt x="5533" y="0"/>
                  </a:lnTo>
                  <a:lnTo>
                    <a:pt x="4043" y="4134"/>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4" name="Google Shape;524;p50"/>
            <p:cNvSpPr/>
            <p:nvPr/>
          </p:nvSpPr>
          <p:spPr>
            <a:xfrm>
              <a:off x="4961600" y="2795925"/>
              <a:ext cx="110225" cy="205950"/>
            </a:xfrm>
            <a:custGeom>
              <a:rect b="b" l="l" r="r" t="t"/>
              <a:pathLst>
                <a:path extrusionOk="0" fill="none" h="8238" w="4409">
                  <a:moveTo>
                    <a:pt x="1" y="6171"/>
                  </a:moveTo>
                  <a:lnTo>
                    <a:pt x="4408" y="0"/>
                  </a:lnTo>
                  <a:lnTo>
                    <a:pt x="1703" y="8238"/>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5" name="Google Shape;525;p50"/>
            <p:cNvSpPr/>
            <p:nvPr/>
          </p:nvSpPr>
          <p:spPr>
            <a:xfrm>
              <a:off x="4794425" y="3792900"/>
              <a:ext cx="157325" cy="89700"/>
            </a:xfrm>
            <a:custGeom>
              <a:rect b="b" l="l" r="r" t="t"/>
              <a:pathLst>
                <a:path extrusionOk="0" fill="none" h="3588" w="6293">
                  <a:moveTo>
                    <a:pt x="1" y="3587"/>
                  </a:moveTo>
                  <a:lnTo>
                    <a:pt x="2523" y="0"/>
                  </a:lnTo>
                  <a:lnTo>
                    <a:pt x="6293" y="2949"/>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6" name="Google Shape;526;p50"/>
            <p:cNvSpPr/>
            <p:nvPr/>
          </p:nvSpPr>
          <p:spPr>
            <a:xfrm>
              <a:off x="4458550" y="3837725"/>
              <a:ext cx="335900" cy="82100"/>
            </a:xfrm>
            <a:custGeom>
              <a:rect b="b" l="l" r="r" t="t"/>
              <a:pathLst>
                <a:path extrusionOk="0" fill="none" h="3284" w="13436">
                  <a:moveTo>
                    <a:pt x="13436" y="1794"/>
                  </a:moveTo>
                  <a:lnTo>
                    <a:pt x="1" y="3284"/>
                  </a:lnTo>
                  <a:lnTo>
                    <a:pt x="10244"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7" name="Google Shape;527;p50"/>
            <p:cNvSpPr/>
            <p:nvPr/>
          </p:nvSpPr>
          <p:spPr>
            <a:xfrm>
              <a:off x="4857500" y="3726025"/>
              <a:ext cx="94250" cy="140600"/>
            </a:xfrm>
            <a:custGeom>
              <a:rect b="b" l="l" r="r" t="t"/>
              <a:pathLst>
                <a:path extrusionOk="0" fill="none" h="5624" w="3770">
                  <a:moveTo>
                    <a:pt x="0" y="2675"/>
                  </a:moveTo>
                  <a:lnTo>
                    <a:pt x="3131" y="1"/>
                  </a:lnTo>
                  <a:lnTo>
                    <a:pt x="3770" y="5624"/>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8" name="Google Shape;528;p50"/>
            <p:cNvSpPr/>
            <p:nvPr/>
          </p:nvSpPr>
          <p:spPr>
            <a:xfrm>
              <a:off x="5023925" y="3199425"/>
              <a:ext cx="133750" cy="72225"/>
            </a:xfrm>
            <a:custGeom>
              <a:rect b="b" l="l" r="r" t="t"/>
              <a:pathLst>
                <a:path extrusionOk="0" fill="none" h="2889" w="5350">
                  <a:moveTo>
                    <a:pt x="5350" y="1"/>
                  </a:moveTo>
                  <a:lnTo>
                    <a:pt x="0" y="1"/>
                  </a:lnTo>
                  <a:lnTo>
                    <a:pt x="5259" y="2888"/>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29" name="Google Shape;529;p50"/>
            <p:cNvSpPr/>
            <p:nvPr/>
          </p:nvSpPr>
          <p:spPr>
            <a:xfrm>
              <a:off x="4944125" y="3289100"/>
              <a:ext cx="155050" cy="114000"/>
            </a:xfrm>
            <a:custGeom>
              <a:rect b="b" l="l" r="r" t="t"/>
              <a:pathLst>
                <a:path extrusionOk="0" h="4560" w="6202">
                  <a:moveTo>
                    <a:pt x="1" y="0"/>
                  </a:moveTo>
                  <a:lnTo>
                    <a:pt x="153" y="4560"/>
                  </a:lnTo>
                  <a:lnTo>
                    <a:pt x="6201" y="2067"/>
                  </a:lnTo>
                  <a:lnTo>
                    <a:pt x="1"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0" name="Google Shape;530;p50"/>
            <p:cNvSpPr/>
            <p:nvPr/>
          </p:nvSpPr>
          <p:spPr>
            <a:xfrm>
              <a:off x="5023925" y="3199425"/>
              <a:ext cx="131475" cy="141375"/>
            </a:xfrm>
            <a:custGeom>
              <a:rect b="b" l="l" r="r" t="t"/>
              <a:pathLst>
                <a:path extrusionOk="0" fill="none" h="5655" w="5259">
                  <a:moveTo>
                    <a:pt x="3009" y="5654"/>
                  </a:moveTo>
                  <a:lnTo>
                    <a:pt x="0" y="1"/>
                  </a:lnTo>
                  <a:lnTo>
                    <a:pt x="5259" y="2888"/>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1" name="Google Shape;531;p50"/>
            <p:cNvSpPr/>
            <p:nvPr/>
          </p:nvSpPr>
          <p:spPr>
            <a:xfrm>
              <a:off x="5099150" y="3271625"/>
              <a:ext cx="56250" cy="152000"/>
            </a:xfrm>
            <a:custGeom>
              <a:rect b="b" l="l" r="r" t="t"/>
              <a:pathLst>
                <a:path extrusionOk="0" h="6080" w="2250">
                  <a:moveTo>
                    <a:pt x="2250" y="0"/>
                  </a:moveTo>
                  <a:lnTo>
                    <a:pt x="0" y="2766"/>
                  </a:lnTo>
                  <a:lnTo>
                    <a:pt x="2158" y="6079"/>
                  </a:lnTo>
                  <a:lnTo>
                    <a:pt x="2250"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2" name="Google Shape;532;p50"/>
            <p:cNvSpPr/>
            <p:nvPr/>
          </p:nvSpPr>
          <p:spPr>
            <a:xfrm>
              <a:off x="4951725" y="3792900"/>
              <a:ext cx="300950" cy="73725"/>
            </a:xfrm>
            <a:custGeom>
              <a:rect b="b" l="l" r="r" t="t"/>
              <a:pathLst>
                <a:path extrusionOk="0" h="2949" w="12038">
                  <a:moveTo>
                    <a:pt x="6596" y="0"/>
                  </a:moveTo>
                  <a:lnTo>
                    <a:pt x="1" y="2949"/>
                  </a:lnTo>
                  <a:lnTo>
                    <a:pt x="12037" y="2949"/>
                  </a:lnTo>
                  <a:lnTo>
                    <a:pt x="6596"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3" name="Google Shape;533;p50"/>
            <p:cNvSpPr/>
            <p:nvPr/>
          </p:nvSpPr>
          <p:spPr>
            <a:xfrm>
              <a:off x="5404625" y="3857500"/>
              <a:ext cx="364000" cy="49400"/>
            </a:xfrm>
            <a:custGeom>
              <a:rect b="b" l="l" r="r" t="t"/>
              <a:pathLst>
                <a:path extrusionOk="0" fill="none" h="1976" w="14560">
                  <a:moveTo>
                    <a:pt x="0" y="790"/>
                  </a:moveTo>
                  <a:lnTo>
                    <a:pt x="3861" y="0"/>
                  </a:lnTo>
                  <a:lnTo>
                    <a:pt x="14560" y="1976"/>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4" name="Google Shape;534;p50"/>
            <p:cNvSpPr/>
            <p:nvPr/>
          </p:nvSpPr>
          <p:spPr>
            <a:xfrm>
              <a:off x="4714650" y="3792900"/>
              <a:ext cx="142875" cy="89700"/>
            </a:xfrm>
            <a:custGeom>
              <a:rect b="b" l="l" r="r" t="t"/>
              <a:pathLst>
                <a:path extrusionOk="0" h="3588" w="5715">
                  <a:moveTo>
                    <a:pt x="5714" y="0"/>
                  </a:moveTo>
                  <a:lnTo>
                    <a:pt x="0" y="1794"/>
                  </a:lnTo>
                  <a:lnTo>
                    <a:pt x="3192" y="3587"/>
                  </a:lnTo>
                  <a:lnTo>
                    <a:pt x="5714"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5" name="Google Shape;535;p50"/>
            <p:cNvSpPr/>
            <p:nvPr/>
          </p:nvSpPr>
          <p:spPr>
            <a:xfrm>
              <a:off x="5147775" y="3080125"/>
              <a:ext cx="44850" cy="119325"/>
            </a:xfrm>
            <a:custGeom>
              <a:rect b="b" l="l" r="r" t="t"/>
              <a:pathLst>
                <a:path extrusionOk="0" fill="none" h="4773" w="1794">
                  <a:moveTo>
                    <a:pt x="1" y="0"/>
                  </a:moveTo>
                  <a:lnTo>
                    <a:pt x="1794" y="882"/>
                  </a:lnTo>
                  <a:lnTo>
                    <a:pt x="396" y="4773"/>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6" name="Google Shape;536;p50"/>
            <p:cNvSpPr/>
            <p:nvPr/>
          </p:nvSpPr>
          <p:spPr>
            <a:xfrm>
              <a:off x="5157650" y="3102150"/>
              <a:ext cx="57025" cy="97300"/>
            </a:xfrm>
            <a:custGeom>
              <a:rect b="b" l="l" r="r" t="t"/>
              <a:pathLst>
                <a:path extrusionOk="0" fill="none" h="3892" w="2281">
                  <a:moveTo>
                    <a:pt x="1" y="3892"/>
                  </a:moveTo>
                  <a:lnTo>
                    <a:pt x="2280" y="1946"/>
                  </a:lnTo>
                  <a:lnTo>
                    <a:pt x="1399"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7" name="Google Shape;537;p50"/>
            <p:cNvSpPr/>
            <p:nvPr/>
          </p:nvSpPr>
          <p:spPr>
            <a:xfrm>
              <a:off x="5157650" y="3150800"/>
              <a:ext cx="85150" cy="48650"/>
            </a:xfrm>
            <a:custGeom>
              <a:rect b="b" l="l" r="r" t="t"/>
              <a:pathLst>
                <a:path extrusionOk="0" fill="none" h="1946" w="3406">
                  <a:moveTo>
                    <a:pt x="1" y="1946"/>
                  </a:moveTo>
                  <a:lnTo>
                    <a:pt x="3405" y="669"/>
                  </a:lnTo>
                  <a:lnTo>
                    <a:pt x="2280"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8" name="Google Shape;538;p50"/>
            <p:cNvSpPr/>
            <p:nvPr/>
          </p:nvSpPr>
          <p:spPr>
            <a:xfrm>
              <a:off x="5192600" y="3096075"/>
              <a:ext cx="98075" cy="54750"/>
            </a:xfrm>
            <a:custGeom>
              <a:rect b="b" l="l" r="r" t="t"/>
              <a:pathLst>
                <a:path extrusionOk="0" fill="none" h="2190" w="3923">
                  <a:moveTo>
                    <a:pt x="1" y="244"/>
                  </a:moveTo>
                  <a:lnTo>
                    <a:pt x="3922" y="1"/>
                  </a:lnTo>
                  <a:lnTo>
                    <a:pt x="882" y="2189"/>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39" name="Google Shape;539;p50"/>
            <p:cNvSpPr/>
            <p:nvPr/>
          </p:nvSpPr>
          <p:spPr>
            <a:xfrm>
              <a:off x="5214650" y="3096075"/>
              <a:ext cx="76025" cy="71450"/>
            </a:xfrm>
            <a:custGeom>
              <a:rect b="b" l="l" r="r" t="t"/>
              <a:pathLst>
                <a:path extrusionOk="0" h="2858" w="3041">
                  <a:moveTo>
                    <a:pt x="3040" y="1"/>
                  </a:moveTo>
                  <a:lnTo>
                    <a:pt x="0" y="2189"/>
                  </a:lnTo>
                  <a:lnTo>
                    <a:pt x="1125" y="2858"/>
                  </a:lnTo>
                  <a:lnTo>
                    <a:pt x="3040"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0" name="Google Shape;540;p50"/>
            <p:cNvSpPr/>
            <p:nvPr/>
          </p:nvSpPr>
          <p:spPr>
            <a:xfrm>
              <a:off x="5192600" y="3028450"/>
              <a:ext cx="133775" cy="73725"/>
            </a:xfrm>
            <a:custGeom>
              <a:rect b="b" l="l" r="r" t="t"/>
              <a:pathLst>
                <a:path extrusionOk="0" h="2949" w="5351">
                  <a:moveTo>
                    <a:pt x="5351" y="1"/>
                  </a:moveTo>
                  <a:lnTo>
                    <a:pt x="1" y="2949"/>
                  </a:lnTo>
                  <a:lnTo>
                    <a:pt x="1" y="2949"/>
                  </a:lnTo>
                  <a:lnTo>
                    <a:pt x="3922" y="2706"/>
                  </a:lnTo>
                  <a:lnTo>
                    <a:pt x="5351"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1" name="Google Shape;541;p50"/>
            <p:cNvSpPr/>
            <p:nvPr/>
          </p:nvSpPr>
          <p:spPr>
            <a:xfrm>
              <a:off x="5242775" y="3091525"/>
              <a:ext cx="85875" cy="76000"/>
            </a:xfrm>
            <a:custGeom>
              <a:rect b="b" l="l" r="r" t="t"/>
              <a:pathLst>
                <a:path extrusionOk="0" fill="none" h="3040" w="3435">
                  <a:moveTo>
                    <a:pt x="0" y="3040"/>
                  </a:moveTo>
                  <a:lnTo>
                    <a:pt x="3435" y="0"/>
                  </a:lnTo>
                  <a:lnTo>
                    <a:pt x="1915" y="183"/>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2" name="Google Shape;542;p50"/>
            <p:cNvSpPr/>
            <p:nvPr/>
          </p:nvSpPr>
          <p:spPr>
            <a:xfrm>
              <a:off x="5326350" y="3028450"/>
              <a:ext cx="66900" cy="63100"/>
            </a:xfrm>
            <a:custGeom>
              <a:rect b="b" l="l" r="r" t="t"/>
              <a:pathLst>
                <a:path extrusionOk="0" fill="none" h="2524" w="2676">
                  <a:moveTo>
                    <a:pt x="1" y="1"/>
                  </a:moveTo>
                  <a:lnTo>
                    <a:pt x="2675" y="1186"/>
                  </a:lnTo>
                  <a:lnTo>
                    <a:pt x="92" y="2523"/>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3" name="Google Shape;543;p50"/>
            <p:cNvSpPr/>
            <p:nvPr/>
          </p:nvSpPr>
          <p:spPr>
            <a:xfrm>
              <a:off x="5326350" y="3010975"/>
              <a:ext cx="104125" cy="47125"/>
            </a:xfrm>
            <a:custGeom>
              <a:rect b="b" l="l" r="r" t="t"/>
              <a:pathLst>
                <a:path extrusionOk="0" fill="none" h="1885" w="4165">
                  <a:moveTo>
                    <a:pt x="4165" y="0"/>
                  </a:moveTo>
                  <a:lnTo>
                    <a:pt x="1" y="700"/>
                  </a:lnTo>
                  <a:lnTo>
                    <a:pt x="2675" y="1885"/>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4" name="Google Shape;544;p50"/>
            <p:cNvSpPr/>
            <p:nvPr/>
          </p:nvSpPr>
          <p:spPr>
            <a:xfrm>
              <a:off x="5393225" y="3010975"/>
              <a:ext cx="132250" cy="47125"/>
            </a:xfrm>
            <a:custGeom>
              <a:rect b="b" l="l" r="r" t="t"/>
              <a:pathLst>
                <a:path extrusionOk="0" h="1885" w="5290">
                  <a:moveTo>
                    <a:pt x="1490" y="0"/>
                  </a:moveTo>
                  <a:lnTo>
                    <a:pt x="0" y="1885"/>
                  </a:lnTo>
                  <a:lnTo>
                    <a:pt x="5289" y="608"/>
                  </a:lnTo>
                  <a:lnTo>
                    <a:pt x="1490" y="0"/>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5" name="Google Shape;545;p50"/>
            <p:cNvSpPr/>
            <p:nvPr/>
          </p:nvSpPr>
          <p:spPr>
            <a:xfrm>
              <a:off x="5155375" y="3167500"/>
              <a:ext cx="87425" cy="104150"/>
            </a:xfrm>
            <a:custGeom>
              <a:rect b="b" l="l" r="r" t="t"/>
              <a:pathLst>
                <a:path extrusionOk="0" h="4166" w="3497">
                  <a:moveTo>
                    <a:pt x="3496" y="1"/>
                  </a:moveTo>
                  <a:lnTo>
                    <a:pt x="92" y="1278"/>
                  </a:lnTo>
                  <a:lnTo>
                    <a:pt x="1" y="4165"/>
                  </a:lnTo>
                  <a:lnTo>
                    <a:pt x="1" y="4165"/>
                  </a:lnTo>
                  <a:lnTo>
                    <a:pt x="3496" y="1"/>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6" name="Google Shape;546;p50"/>
            <p:cNvSpPr/>
            <p:nvPr/>
          </p:nvSpPr>
          <p:spPr>
            <a:xfrm>
              <a:off x="5247325" y="3776175"/>
              <a:ext cx="253825" cy="101100"/>
            </a:xfrm>
            <a:custGeom>
              <a:rect b="b" l="l" r="r" t="t"/>
              <a:pathLst>
                <a:path extrusionOk="0" fill="none" h="4044" w="10153">
                  <a:moveTo>
                    <a:pt x="0" y="1"/>
                  </a:moveTo>
                  <a:lnTo>
                    <a:pt x="10153" y="3253"/>
                  </a:lnTo>
                  <a:lnTo>
                    <a:pt x="6292" y="4043"/>
                  </a:lnTo>
                  <a:close/>
                </a:path>
              </a:pathLst>
            </a:custGeom>
            <a:solidFill>
              <a:schemeClr val="lt1">
                <a:alpha val="18540"/>
              </a:schemeClr>
            </a:solidFill>
            <a:ln cap="rnd" cmpd="sng" w="6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7" name="Google Shape;547;p50"/>
            <p:cNvSpPr/>
            <p:nvPr/>
          </p:nvSpPr>
          <p:spPr>
            <a:xfrm>
              <a:off x="4911450" y="2339225"/>
              <a:ext cx="94250" cy="177075"/>
            </a:xfrm>
            <a:custGeom>
              <a:rect b="b" l="l" r="r" t="t"/>
              <a:pathLst>
                <a:path extrusionOk="0" fill="none" h="7083" w="3770">
                  <a:moveTo>
                    <a:pt x="1946" y="7083"/>
                  </a:moveTo>
                  <a:lnTo>
                    <a:pt x="1" y="1521"/>
                  </a:lnTo>
                  <a:lnTo>
                    <a:pt x="377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8" name="Google Shape;548;p50"/>
            <p:cNvSpPr/>
            <p:nvPr/>
          </p:nvSpPr>
          <p:spPr>
            <a:xfrm>
              <a:off x="4726800" y="2377225"/>
              <a:ext cx="233300" cy="139075"/>
            </a:xfrm>
            <a:custGeom>
              <a:rect b="b" l="l" r="r" t="t"/>
              <a:pathLst>
                <a:path extrusionOk="0" fill="none" h="5563" w="9332">
                  <a:moveTo>
                    <a:pt x="0" y="1"/>
                  </a:moveTo>
                  <a:lnTo>
                    <a:pt x="7387" y="1"/>
                  </a:lnTo>
                  <a:lnTo>
                    <a:pt x="9332" y="5563"/>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49" name="Google Shape;549;p50"/>
            <p:cNvSpPr/>
            <p:nvPr/>
          </p:nvSpPr>
          <p:spPr>
            <a:xfrm>
              <a:off x="4726800" y="2170525"/>
              <a:ext cx="184675" cy="206725"/>
            </a:xfrm>
            <a:custGeom>
              <a:rect b="b" l="l" r="r" t="t"/>
              <a:pathLst>
                <a:path extrusionOk="0" h="8269" w="7387">
                  <a:moveTo>
                    <a:pt x="4621" y="1"/>
                  </a:moveTo>
                  <a:lnTo>
                    <a:pt x="0" y="8269"/>
                  </a:lnTo>
                  <a:lnTo>
                    <a:pt x="7387" y="8269"/>
                  </a:lnTo>
                  <a:lnTo>
                    <a:pt x="462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0" name="Google Shape;550;p50"/>
            <p:cNvSpPr/>
            <p:nvPr/>
          </p:nvSpPr>
          <p:spPr>
            <a:xfrm>
              <a:off x="4842300" y="2164450"/>
              <a:ext cx="282700" cy="64625"/>
            </a:xfrm>
            <a:custGeom>
              <a:rect b="b" l="l" r="r" t="t"/>
              <a:pathLst>
                <a:path extrusionOk="0" fill="none" h="2585" w="11308">
                  <a:moveTo>
                    <a:pt x="11308" y="1"/>
                  </a:moveTo>
                  <a:lnTo>
                    <a:pt x="1" y="244"/>
                  </a:lnTo>
                  <a:lnTo>
                    <a:pt x="5077" y="258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1" name="Google Shape;551;p50"/>
            <p:cNvSpPr/>
            <p:nvPr/>
          </p:nvSpPr>
          <p:spPr>
            <a:xfrm>
              <a:off x="4911450" y="2229050"/>
              <a:ext cx="94250" cy="148200"/>
            </a:xfrm>
            <a:custGeom>
              <a:rect b="b" l="l" r="r" t="t"/>
              <a:pathLst>
                <a:path extrusionOk="0" h="5928" w="3770">
                  <a:moveTo>
                    <a:pt x="2311" y="0"/>
                  </a:moveTo>
                  <a:lnTo>
                    <a:pt x="1" y="5928"/>
                  </a:lnTo>
                  <a:lnTo>
                    <a:pt x="3770" y="4408"/>
                  </a:lnTo>
                  <a:lnTo>
                    <a:pt x="231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2" name="Google Shape;552;p50"/>
            <p:cNvSpPr/>
            <p:nvPr/>
          </p:nvSpPr>
          <p:spPr>
            <a:xfrm>
              <a:off x="4969200" y="2164450"/>
              <a:ext cx="155800" cy="174800"/>
            </a:xfrm>
            <a:custGeom>
              <a:rect b="b" l="l" r="r" t="t"/>
              <a:pathLst>
                <a:path extrusionOk="0" h="6992" w="6232">
                  <a:moveTo>
                    <a:pt x="6232" y="1"/>
                  </a:moveTo>
                  <a:lnTo>
                    <a:pt x="1" y="2584"/>
                  </a:lnTo>
                  <a:lnTo>
                    <a:pt x="1460" y="6992"/>
                  </a:lnTo>
                  <a:lnTo>
                    <a:pt x="6232"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3" name="Google Shape;553;p50"/>
            <p:cNvSpPr/>
            <p:nvPr/>
          </p:nvSpPr>
          <p:spPr>
            <a:xfrm>
              <a:off x="5005675" y="2164450"/>
              <a:ext cx="189250" cy="272075"/>
            </a:xfrm>
            <a:custGeom>
              <a:rect b="b" l="l" r="r" t="t"/>
              <a:pathLst>
                <a:path extrusionOk="0" fill="none" h="10883" w="7570">
                  <a:moveTo>
                    <a:pt x="7569" y="10882"/>
                  </a:moveTo>
                  <a:lnTo>
                    <a:pt x="1" y="6992"/>
                  </a:lnTo>
                  <a:lnTo>
                    <a:pt x="4773"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4" name="Google Shape;554;p50"/>
            <p:cNvSpPr/>
            <p:nvPr/>
          </p:nvSpPr>
          <p:spPr>
            <a:xfrm>
              <a:off x="4960075" y="2339225"/>
              <a:ext cx="123125" cy="177075"/>
            </a:xfrm>
            <a:custGeom>
              <a:rect b="b" l="l" r="r" t="t"/>
              <a:pathLst>
                <a:path extrusionOk="0" fill="none" h="7083" w="4925">
                  <a:moveTo>
                    <a:pt x="1" y="7083"/>
                  </a:moveTo>
                  <a:lnTo>
                    <a:pt x="4925" y="5867"/>
                  </a:lnTo>
                  <a:lnTo>
                    <a:pt x="1825"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5" name="Google Shape;555;p50"/>
            <p:cNvSpPr/>
            <p:nvPr/>
          </p:nvSpPr>
          <p:spPr>
            <a:xfrm>
              <a:off x="5005675" y="2339225"/>
              <a:ext cx="189250" cy="146700"/>
            </a:xfrm>
            <a:custGeom>
              <a:rect b="b" l="l" r="r" t="t"/>
              <a:pathLst>
                <a:path extrusionOk="0" fill="none" h="5868" w="7570">
                  <a:moveTo>
                    <a:pt x="7569" y="3891"/>
                  </a:moveTo>
                  <a:lnTo>
                    <a:pt x="3101" y="5867"/>
                  </a:lnTo>
                  <a:lnTo>
                    <a:pt x="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6" name="Google Shape;556;p50"/>
            <p:cNvSpPr/>
            <p:nvPr/>
          </p:nvSpPr>
          <p:spPr>
            <a:xfrm>
              <a:off x="5124975" y="2164450"/>
              <a:ext cx="199125" cy="272075"/>
            </a:xfrm>
            <a:custGeom>
              <a:rect b="b" l="l" r="r" t="t"/>
              <a:pathLst>
                <a:path extrusionOk="0" fill="none" h="10883" w="7965">
                  <a:moveTo>
                    <a:pt x="7964" y="7356"/>
                  </a:moveTo>
                  <a:lnTo>
                    <a:pt x="1" y="1"/>
                  </a:lnTo>
                  <a:lnTo>
                    <a:pt x="2797" y="1088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7" name="Google Shape;557;p50"/>
            <p:cNvSpPr/>
            <p:nvPr/>
          </p:nvSpPr>
          <p:spPr>
            <a:xfrm>
              <a:off x="5083200" y="2485900"/>
              <a:ext cx="111725" cy="147425"/>
            </a:xfrm>
            <a:custGeom>
              <a:rect b="b" l="l" r="r" t="t"/>
              <a:pathLst>
                <a:path extrusionOk="0" fill="none" h="5897" w="4469">
                  <a:moveTo>
                    <a:pt x="3921" y="1550"/>
                  </a:moveTo>
                  <a:lnTo>
                    <a:pt x="0" y="0"/>
                  </a:lnTo>
                  <a:lnTo>
                    <a:pt x="4468" y="589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8" name="Google Shape;558;p50"/>
            <p:cNvSpPr/>
            <p:nvPr/>
          </p:nvSpPr>
          <p:spPr>
            <a:xfrm>
              <a:off x="5181225" y="2348350"/>
              <a:ext cx="142875" cy="176325"/>
            </a:xfrm>
            <a:custGeom>
              <a:rect b="b" l="l" r="r" t="t"/>
              <a:pathLst>
                <a:path extrusionOk="0" fill="none" h="7053" w="5715">
                  <a:moveTo>
                    <a:pt x="547" y="3526"/>
                  </a:moveTo>
                  <a:lnTo>
                    <a:pt x="0" y="7052"/>
                  </a:lnTo>
                  <a:lnTo>
                    <a:pt x="5714"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59" name="Google Shape;559;p50"/>
            <p:cNvSpPr/>
            <p:nvPr/>
          </p:nvSpPr>
          <p:spPr>
            <a:xfrm>
              <a:off x="5292150" y="2348350"/>
              <a:ext cx="277400" cy="221150"/>
            </a:xfrm>
            <a:custGeom>
              <a:rect b="b" l="l" r="r" t="t"/>
              <a:pathLst>
                <a:path extrusionOk="0" fill="none" h="8846" w="11096">
                  <a:moveTo>
                    <a:pt x="11095" y="2888"/>
                  </a:moveTo>
                  <a:lnTo>
                    <a:pt x="1277" y="0"/>
                  </a:lnTo>
                  <a:lnTo>
                    <a:pt x="1" y="884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0" name="Google Shape;560;p50"/>
            <p:cNvSpPr/>
            <p:nvPr/>
          </p:nvSpPr>
          <p:spPr>
            <a:xfrm>
              <a:off x="5124975" y="2164450"/>
              <a:ext cx="406575" cy="183925"/>
            </a:xfrm>
            <a:custGeom>
              <a:rect b="b" l="l" r="r" t="t"/>
              <a:pathLst>
                <a:path extrusionOk="0" fill="none" h="7357" w="16263">
                  <a:moveTo>
                    <a:pt x="1" y="1"/>
                  </a:moveTo>
                  <a:lnTo>
                    <a:pt x="16262" y="821"/>
                  </a:lnTo>
                  <a:lnTo>
                    <a:pt x="7964" y="735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1" name="Google Shape;561;p50"/>
            <p:cNvSpPr/>
            <p:nvPr/>
          </p:nvSpPr>
          <p:spPr>
            <a:xfrm>
              <a:off x="5531525" y="2184975"/>
              <a:ext cx="203675" cy="235600"/>
            </a:xfrm>
            <a:custGeom>
              <a:rect b="b" l="l" r="r" t="t"/>
              <a:pathLst>
                <a:path extrusionOk="0" h="9424" w="8147">
                  <a:moveTo>
                    <a:pt x="0" y="0"/>
                  </a:moveTo>
                  <a:lnTo>
                    <a:pt x="1520" y="9423"/>
                  </a:lnTo>
                  <a:lnTo>
                    <a:pt x="8147" y="2706"/>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2" name="Google Shape;562;p50"/>
            <p:cNvSpPr/>
            <p:nvPr/>
          </p:nvSpPr>
          <p:spPr>
            <a:xfrm>
              <a:off x="5124975" y="1997275"/>
              <a:ext cx="406575" cy="187725"/>
            </a:xfrm>
            <a:custGeom>
              <a:rect b="b" l="l" r="r" t="t"/>
              <a:pathLst>
                <a:path extrusionOk="0" fill="none" h="7509" w="16263">
                  <a:moveTo>
                    <a:pt x="1" y="6688"/>
                  </a:moveTo>
                  <a:lnTo>
                    <a:pt x="2858" y="1"/>
                  </a:lnTo>
                  <a:lnTo>
                    <a:pt x="16262" y="750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3" name="Google Shape;563;p50"/>
            <p:cNvSpPr/>
            <p:nvPr/>
          </p:nvSpPr>
          <p:spPr>
            <a:xfrm>
              <a:off x="4842300" y="1919000"/>
              <a:ext cx="282700" cy="251550"/>
            </a:xfrm>
            <a:custGeom>
              <a:rect b="b" l="l" r="r" t="t"/>
              <a:pathLst>
                <a:path extrusionOk="0" fill="none" h="10062" w="11308">
                  <a:moveTo>
                    <a:pt x="6141" y="1"/>
                  </a:moveTo>
                  <a:lnTo>
                    <a:pt x="1" y="10062"/>
                  </a:lnTo>
                  <a:lnTo>
                    <a:pt x="11308" y="981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4" name="Google Shape;564;p50"/>
            <p:cNvSpPr/>
            <p:nvPr/>
          </p:nvSpPr>
          <p:spPr>
            <a:xfrm>
              <a:off x="4584700" y="2156850"/>
              <a:ext cx="142125" cy="220400"/>
            </a:xfrm>
            <a:custGeom>
              <a:rect b="b" l="l" r="r" t="t"/>
              <a:pathLst>
                <a:path extrusionOk="0" fill="none" h="8816" w="5685">
                  <a:moveTo>
                    <a:pt x="3800" y="1"/>
                  </a:moveTo>
                  <a:lnTo>
                    <a:pt x="5684" y="8816"/>
                  </a:lnTo>
                  <a:lnTo>
                    <a:pt x="0" y="437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5" name="Google Shape;565;p50"/>
            <p:cNvSpPr/>
            <p:nvPr/>
          </p:nvSpPr>
          <p:spPr>
            <a:xfrm>
              <a:off x="4726800" y="2377225"/>
              <a:ext cx="136050" cy="185450"/>
            </a:xfrm>
            <a:custGeom>
              <a:rect b="b" l="l" r="r" t="t"/>
              <a:pathLst>
                <a:path extrusionOk="0" fill="none" h="7418" w="5442">
                  <a:moveTo>
                    <a:pt x="5441" y="5198"/>
                  </a:moveTo>
                  <a:lnTo>
                    <a:pt x="0" y="1"/>
                  </a:lnTo>
                  <a:lnTo>
                    <a:pt x="1186" y="741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6" name="Google Shape;566;p50"/>
            <p:cNvSpPr/>
            <p:nvPr/>
          </p:nvSpPr>
          <p:spPr>
            <a:xfrm>
              <a:off x="4494275" y="2377225"/>
              <a:ext cx="262175" cy="221925"/>
            </a:xfrm>
            <a:custGeom>
              <a:rect b="b" l="l" r="r" t="t"/>
              <a:pathLst>
                <a:path extrusionOk="0" fill="none" h="8877" w="10487">
                  <a:moveTo>
                    <a:pt x="0" y="8876"/>
                  </a:moveTo>
                  <a:lnTo>
                    <a:pt x="9301" y="1"/>
                  </a:lnTo>
                  <a:lnTo>
                    <a:pt x="10487" y="741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7" name="Google Shape;567;p50"/>
            <p:cNvSpPr/>
            <p:nvPr/>
          </p:nvSpPr>
          <p:spPr>
            <a:xfrm>
              <a:off x="4565700" y="2015525"/>
              <a:ext cx="114000" cy="250775"/>
            </a:xfrm>
            <a:custGeom>
              <a:rect b="b" l="l" r="r" t="t"/>
              <a:pathLst>
                <a:path extrusionOk="0" fill="none" h="10031" w="4560">
                  <a:moveTo>
                    <a:pt x="1" y="0"/>
                  </a:moveTo>
                  <a:lnTo>
                    <a:pt x="760" y="10031"/>
                  </a:lnTo>
                  <a:lnTo>
                    <a:pt x="4560" y="565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8" name="Google Shape;568;p50"/>
            <p:cNvSpPr/>
            <p:nvPr/>
          </p:nvSpPr>
          <p:spPr>
            <a:xfrm>
              <a:off x="4565700" y="1968400"/>
              <a:ext cx="114000" cy="188475"/>
            </a:xfrm>
            <a:custGeom>
              <a:rect b="b" l="l" r="r" t="t"/>
              <a:pathLst>
                <a:path extrusionOk="0" fill="none" h="7539" w="4560">
                  <a:moveTo>
                    <a:pt x="2827" y="1"/>
                  </a:moveTo>
                  <a:lnTo>
                    <a:pt x="1" y="1885"/>
                  </a:lnTo>
                  <a:lnTo>
                    <a:pt x="4560" y="753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69" name="Google Shape;569;p50"/>
            <p:cNvSpPr/>
            <p:nvPr/>
          </p:nvSpPr>
          <p:spPr>
            <a:xfrm>
              <a:off x="4416750" y="1968400"/>
              <a:ext cx="167975" cy="297900"/>
            </a:xfrm>
            <a:custGeom>
              <a:rect b="b" l="l" r="r" t="t"/>
              <a:pathLst>
                <a:path extrusionOk="0" fill="none" h="11916" w="6719">
                  <a:moveTo>
                    <a:pt x="1" y="1"/>
                  </a:moveTo>
                  <a:lnTo>
                    <a:pt x="5959" y="1885"/>
                  </a:lnTo>
                  <a:lnTo>
                    <a:pt x="6718" y="1191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0" name="Google Shape;570;p50"/>
            <p:cNvSpPr/>
            <p:nvPr/>
          </p:nvSpPr>
          <p:spPr>
            <a:xfrm>
              <a:off x="4397000" y="2488175"/>
              <a:ext cx="97300" cy="199875"/>
            </a:xfrm>
            <a:custGeom>
              <a:rect b="b" l="l" r="r" t="t"/>
              <a:pathLst>
                <a:path extrusionOk="0" fill="none" h="7995" w="3892">
                  <a:moveTo>
                    <a:pt x="1" y="0"/>
                  </a:moveTo>
                  <a:lnTo>
                    <a:pt x="3891" y="4438"/>
                  </a:lnTo>
                  <a:lnTo>
                    <a:pt x="2584" y="79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1" name="Google Shape;571;p50"/>
            <p:cNvSpPr/>
            <p:nvPr/>
          </p:nvSpPr>
          <p:spPr>
            <a:xfrm>
              <a:off x="4179675" y="2488175"/>
              <a:ext cx="217350" cy="174800"/>
            </a:xfrm>
            <a:custGeom>
              <a:rect b="b" l="l" r="r" t="t"/>
              <a:pathLst>
                <a:path extrusionOk="0" fill="none" h="6992" w="8694">
                  <a:moveTo>
                    <a:pt x="1" y="4377"/>
                  </a:moveTo>
                  <a:lnTo>
                    <a:pt x="8694" y="0"/>
                  </a:lnTo>
                  <a:lnTo>
                    <a:pt x="5988" y="699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2" name="Google Shape;572;p50"/>
            <p:cNvSpPr/>
            <p:nvPr/>
          </p:nvSpPr>
          <p:spPr>
            <a:xfrm>
              <a:off x="4264775" y="2257150"/>
              <a:ext cx="216600" cy="231050"/>
            </a:xfrm>
            <a:custGeom>
              <a:rect b="b" l="l" r="r" t="t"/>
              <a:pathLst>
                <a:path extrusionOk="0" h="9242" w="8664">
                  <a:moveTo>
                    <a:pt x="8664" y="1"/>
                  </a:moveTo>
                  <a:lnTo>
                    <a:pt x="1" y="183"/>
                  </a:lnTo>
                  <a:lnTo>
                    <a:pt x="5290" y="9241"/>
                  </a:lnTo>
                  <a:lnTo>
                    <a:pt x="8664"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3" name="Google Shape;573;p50"/>
            <p:cNvSpPr/>
            <p:nvPr/>
          </p:nvSpPr>
          <p:spPr>
            <a:xfrm>
              <a:off x="4149275" y="2261725"/>
              <a:ext cx="247750" cy="226475"/>
            </a:xfrm>
            <a:custGeom>
              <a:rect b="b" l="l" r="r" t="t"/>
              <a:pathLst>
                <a:path extrusionOk="0" fill="none" h="9059" w="9910">
                  <a:moveTo>
                    <a:pt x="1" y="3952"/>
                  </a:moveTo>
                  <a:lnTo>
                    <a:pt x="4621" y="0"/>
                  </a:lnTo>
                  <a:lnTo>
                    <a:pt x="9910" y="905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4" name="Google Shape;574;p50"/>
            <p:cNvSpPr/>
            <p:nvPr/>
          </p:nvSpPr>
          <p:spPr>
            <a:xfrm>
              <a:off x="4008700" y="2360500"/>
              <a:ext cx="388325" cy="145175"/>
            </a:xfrm>
            <a:custGeom>
              <a:rect b="b" l="l" r="r" t="t"/>
              <a:pathLst>
                <a:path extrusionOk="0" fill="none" h="5807" w="15533">
                  <a:moveTo>
                    <a:pt x="0" y="5806"/>
                  </a:moveTo>
                  <a:lnTo>
                    <a:pt x="5624" y="1"/>
                  </a:lnTo>
                  <a:lnTo>
                    <a:pt x="15533" y="510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5" name="Google Shape;575;p50"/>
            <p:cNvSpPr/>
            <p:nvPr/>
          </p:nvSpPr>
          <p:spPr>
            <a:xfrm>
              <a:off x="3830125" y="2266275"/>
              <a:ext cx="194550" cy="285000"/>
            </a:xfrm>
            <a:custGeom>
              <a:rect b="b" l="l" r="r" t="t"/>
              <a:pathLst>
                <a:path extrusionOk="0" fill="none" h="11400" w="7782">
                  <a:moveTo>
                    <a:pt x="7782" y="1"/>
                  </a:moveTo>
                  <a:lnTo>
                    <a:pt x="7143" y="9575"/>
                  </a:lnTo>
                  <a:lnTo>
                    <a:pt x="0" y="1139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6" name="Google Shape;576;p50"/>
            <p:cNvSpPr/>
            <p:nvPr/>
          </p:nvSpPr>
          <p:spPr>
            <a:xfrm>
              <a:off x="3814175" y="2226000"/>
              <a:ext cx="210500" cy="133775"/>
            </a:xfrm>
            <a:custGeom>
              <a:rect b="b" l="l" r="r" t="t"/>
              <a:pathLst>
                <a:path extrusionOk="0" fill="none" h="5351" w="8420">
                  <a:moveTo>
                    <a:pt x="0" y="5350"/>
                  </a:moveTo>
                  <a:lnTo>
                    <a:pt x="1490" y="1"/>
                  </a:lnTo>
                  <a:lnTo>
                    <a:pt x="8420" y="161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7" name="Google Shape;577;p50"/>
            <p:cNvSpPr/>
            <p:nvPr/>
          </p:nvSpPr>
          <p:spPr>
            <a:xfrm>
              <a:off x="3814175" y="2266275"/>
              <a:ext cx="210500" cy="285000"/>
            </a:xfrm>
            <a:custGeom>
              <a:rect b="b" l="l" r="r" t="t"/>
              <a:pathLst>
                <a:path extrusionOk="0" fill="none" h="11400" w="8420">
                  <a:moveTo>
                    <a:pt x="638" y="11399"/>
                  </a:moveTo>
                  <a:lnTo>
                    <a:pt x="0" y="3739"/>
                  </a:lnTo>
                  <a:lnTo>
                    <a:pt x="842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8" name="Google Shape;578;p50"/>
            <p:cNvSpPr/>
            <p:nvPr/>
          </p:nvSpPr>
          <p:spPr>
            <a:xfrm>
              <a:off x="3559600" y="2359750"/>
              <a:ext cx="254600" cy="171750"/>
            </a:xfrm>
            <a:custGeom>
              <a:rect b="b" l="l" r="r" t="t"/>
              <a:pathLst>
                <a:path extrusionOk="0" h="6870" w="10184">
                  <a:moveTo>
                    <a:pt x="10183" y="0"/>
                  </a:moveTo>
                  <a:lnTo>
                    <a:pt x="1" y="2067"/>
                  </a:lnTo>
                  <a:lnTo>
                    <a:pt x="3922" y="6870"/>
                  </a:lnTo>
                  <a:lnTo>
                    <a:pt x="10183"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79" name="Google Shape;579;p50"/>
            <p:cNvSpPr/>
            <p:nvPr/>
          </p:nvSpPr>
          <p:spPr>
            <a:xfrm>
              <a:off x="3645475" y="2551250"/>
              <a:ext cx="335125" cy="111725"/>
            </a:xfrm>
            <a:custGeom>
              <a:rect b="b" l="l" r="r" t="t"/>
              <a:pathLst>
                <a:path extrusionOk="0" fill="none" h="4469" w="13405">
                  <a:moveTo>
                    <a:pt x="7386" y="0"/>
                  </a:moveTo>
                  <a:lnTo>
                    <a:pt x="0" y="3283"/>
                  </a:lnTo>
                  <a:lnTo>
                    <a:pt x="13405" y="446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0" name="Google Shape;580;p50"/>
            <p:cNvSpPr/>
            <p:nvPr/>
          </p:nvSpPr>
          <p:spPr>
            <a:xfrm>
              <a:off x="3980575" y="2505650"/>
              <a:ext cx="199125" cy="157325"/>
            </a:xfrm>
            <a:custGeom>
              <a:rect b="b" l="l" r="r" t="t"/>
              <a:pathLst>
                <a:path extrusionOk="0" fill="none" h="6293" w="7965">
                  <a:moveTo>
                    <a:pt x="1125" y="0"/>
                  </a:moveTo>
                  <a:lnTo>
                    <a:pt x="7965" y="3678"/>
                  </a:lnTo>
                  <a:lnTo>
                    <a:pt x="1" y="629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1" name="Google Shape;581;p50"/>
            <p:cNvSpPr/>
            <p:nvPr/>
          </p:nvSpPr>
          <p:spPr>
            <a:xfrm>
              <a:off x="3429650" y="2257150"/>
              <a:ext cx="384550" cy="102625"/>
            </a:xfrm>
            <a:custGeom>
              <a:rect b="b" l="l" r="r" t="t"/>
              <a:pathLst>
                <a:path extrusionOk="0" h="4105" w="15382">
                  <a:moveTo>
                    <a:pt x="3861" y="1"/>
                  </a:moveTo>
                  <a:lnTo>
                    <a:pt x="1" y="3952"/>
                  </a:lnTo>
                  <a:lnTo>
                    <a:pt x="15381" y="4104"/>
                  </a:lnTo>
                  <a:lnTo>
                    <a:pt x="15381" y="4104"/>
                  </a:lnTo>
                  <a:lnTo>
                    <a:pt x="386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2" name="Google Shape;582;p50"/>
            <p:cNvSpPr/>
            <p:nvPr/>
          </p:nvSpPr>
          <p:spPr>
            <a:xfrm>
              <a:off x="3621925" y="2074025"/>
              <a:ext cx="229500" cy="152000"/>
            </a:xfrm>
            <a:custGeom>
              <a:rect b="b" l="l" r="r" t="t"/>
              <a:pathLst>
                <a:path extrusionOk="0" h="6080" w="9180">
                  <a:moveTo>
                    <a:pt x="1733" y="1"/>
                  </a:moveTo>
                  <a:lnTo>
                    <a:pt x="0" y="4438"/>
                  </a:lnTo>
                  <a:lnTo>
                    <a:pt x="9180" y="6080"/>
                  </a:lnTo>
                  <a:lnTo>
                    <a:pt x="1733"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3" name="Google Shape;583;p50"/>
            <p:cNvSpPr/>
            <p:nvPr/>
          </p:nvSpPr>
          <p:spPr>
            <a:xfrm>
              <a:off x="3526175" y="2184975"/>
              <a:ext cx="288025" cy="174800"/>
            </a:xfrm>
            <a:custGeom>
              <a:rect b="b" l="l" r="r" t="t"/>
              <a:pathLst>
                <a:path extrusionOk="0" fill="none" h="6992" w="11521">
                  <a:moveTo>
                    <a:pt x="0" y="2888"/>
                  </a:moveTo>
                  <a:lnTo>
                    <a:pt x="3830" y="0"/>
                  </a:lnTo>
                  <a:lnTo>
                    <a:pt x="11520" y="699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4" name="Google Shape;584;p50"/>
            <p:cNvSpPr/>
            <p:nvPr/>
          </p:nvSpPr>
          <p:spPr>
            <a:xfrm>
              <a:off x="4014775" y="2140900"/>
              <a:ext cx="250025" cy="219625"/>
            </a:xfrm>
            <a:custGeom>
              <a:rect b="b" l="l" r="r" t="t"/>
              <a:pathLst>
                <a:path extrusionOk="0" h="8785" w="10001">
                  <a:moveTo>
                    <a:pt x="1" y="0"/>
                  </a:moveTo>
                  <a:lnTo>
                    <a:pt x="5381" y="8785"/>
                  </a:lnTo>
                  <a:lnTo>
                    <a:pt x="10001" y="4833"/>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5" name="Google Shape;585;p50"/>
            <p:cNvSpPr/>
            <p:nvPr/>
          </p:nvSpPr>
          <p:spPr>
            <a:xfrm>
              <a:off x="3719175" y="2058825"/>
              <a:ext cx="132250" cy="167200"/>
            </a:xfrm>
            <a:custGeom>
              <a:rect b="b" l="l" r="r" t="t"/>
              <a:pathLst>
                <a:path extrusionOk="0" fill="none" h="6688" w="5290">
                  <a:moveTo>
                    <a:pt x="4438" y="31"/>
                  </a:moveTo>
                  <a:lnTo>
                    <a:pt x="1" y="1"/>
                  </a:lnTo>
                  <a:lnTo>
                    <a:pt x="5290" y="668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6" name="Google Shape;586;p50"/>
            <p:cNvSpPr/>
            <p:nvPr/>
          </p:nvSpPr>
          <p:spPr>
            <a:xfrm>
              <a:off x="4014775" y="2095300"/>
              <a:ext cx="250025" cy="166450"/>
            </a:xfrm>
            <a:custGeom>
              <a:rect b="b" l="l" r="r" t="t"/>
              <a:pathLst>
                <a:path extrusionOk="0" fill="none" h="6658" w="10001">
                  <a:moveTo>
                    <a:pt x="1" y="1824"/>
                  </a:moveTo>
                  <a:lnTo>
                    <a:pt x="7265" y="1"/>
                  </a:lnTo>
                  <a:lnTo>
                    <a:pt x="10001" y="665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7" name="Google Shape;587;p50"/>
            <p:cNvSpPr/>
            <p:nvPr/>
          </p:nvSpPr>
          <p:spPr>
            <a:xfrm>
              <a:off x="4264775" y="2101375"/>
              <a:ext cx="216600" cy="160375"/>
            </a:xfrm>
            <a:custGeom>
              <a:rect b="b" l="l" r="r" t="t"/>
              <a:pathLst>
                <a:path extrusionOk="0" fill="none" h="6415" w="8664">
                  <a:moveTo>
                    <a:pt x="8664" y="6232"/>
                  </a:moveTo>
                  <a:lnTo>
                    <a:pt x="4408" y="1"/>
                  </a:lnTo>
                  <a:lnTo>
                    <a:pt x="1" y="641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8" name="Google Shape;588;p50"/>
            <p:cNvSpPr/>
            <p:nvPr/>
          </p:nvSpPr>
          <p:spPr>
            <a:xfrm>
              <a:off x="4374975" y="1968400"/>
              <a:ext cx="106400" cy="288775"/>
            </a:xfrm>
            <a:custGeom>
              <a:rect b="b" l="l" r="r" t="t"/>
              <a:pathLst>
                <a:path extrusionOk="0" fill="none" h="11551" w="4256">
                  <a:moveTo>
                    <a:pt x="1672" y="1"/>
                  </a:moveTo>
                  <a:lnTo>
                    <a:pt x="4256" y="11551"/>
                  </a:lnTo>
                  <a:lnTo>
                    <a:pt x="0" y="532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89" name="Google Shape;589;p50"/>
            <p:cNvSpPr/>
            <p:nvPr/>
          </p:nvSpPr>
          <p:spPr>
            <a:xfrm>
              <a:off x="4416750" y="1968400"/>
              <a:ext cx="167975" cy="297900"/>
            </a:xfrm>
            <a:custGeom>
              <a:rect b="b" l="l" r="r" t="t"/>
              <a:pathLst>
                <a:path extrusionOk="0" fill="none" h="11916" w="6719">
                  <a:moveTo>
                    <a:pt x="6718" y="11916"/>
                  </a:moveTo>
                  <a:lnTo>
                    <a:pt x="2585" y="11551"/>
                  </a:lnTo>
                  <a:lnTo>
                    <a:pt x="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0" name="Google Shape;590;p50"/>
            <p:cNvSpPr/>
            <p:nvPr/>
          </p:nvSpPr>
          <p:spPr>
            <a:xfrm>
              <a:off x="4494275" y="2377225"/>
              <a:ext cx="232550" cy="221925"/>
            </a:xfrm>
            <a:custGeom>
              <a:rect b="b" l="l" r="r" t="t"/>
              <a:pathLst>
                <a:path extrusionOk="0" fill="none" h="8877" w="9302">
                  <a:moveTo>
                    <a:pt x="0" y="8876"/>
                  </a:moveTo>
                  <a:cubicBezTo>
                    <a:pt x="395" y="8177"/>
                    <a:pt x="2858" y="1095"/>
                    <a:pt x="2858" y="1095"/>
                  </a:cubicBezTo>
                  <a:lnTo>
                    <a:pt x="930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1" name="Google Shape;591;p50"/>
            <p:cNvSpPr/>
            <p:nvPr/>
          </p:nvSpPr>
          <p:spPr>
            <a:xfrm>
              <a:off x="4481350" y="2257150"/>
              <a:ext cx="103375" cy="147450"/>
            </a:xfrm>
            <a:custGeom>
              <a:rect b="b" l="l" r="r" t="t"/>
              <a:pathLst>
                <a:path extrusionOk="0" fill="none" h="5898" w="4135">
                  <a:moveTo>
                    <a:pt x="1" y="1"/>
                  </a:moveTo>
                  <a:lnTo>
                    <a:pt x="3375" y="5898"/>
                  </a:lnTo>
                  <a:lnTo>
                    <a:pt x="4134" y="36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2" name="Google Shape;592;p50"/>
            <p:cNvSpPr/>
            <p:nvPr/>
          </p:nvSpPr>
          <p:spPr>
            <a:xfrm>
              <a:off x="4602175" y="2562650"/>
              <a:ext cx="198350" cy="141350"/>
            </a:xfrm>
            <a:custGeom>
              <a:rect b="b" l="l" r="r" t="t"/>
              <a:pathLst>
                <a:path extrusionOk="0" fill="none" h="5654" w="7934">
                  <a:moveTo>
                    <a:pt x="6171" y="0"/>
                  </a:moveTo>
                  <a:lnTo>
                    <a:pt x="1" y="5654"/>
                  </a:lnTo>
                  <a:lnTo>
                    <a:pt x="7934" y="33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3" name="Google Shape;593;p50"/>
            <p:cNvSpPr/>
            <p:nvPr/>
          </p:nvSpPr>
          <p:spPr>
            <a:xfrm>
              <a:off x="4756425" y="2507175"/>
              <a:ext cx="137575" cy="126150"/>
            </a:xfrm>
            <a:custGeom>
              <a:rect b="b" l="l" r="r" t="t"/>
              <a:pathLst>
                <a:path extrusionOk="0" fill="none" h="5046" w="5503">
                  <a:moveTo>
                    <a:pt x="5502" y="5046"/>
                  </a:moveTo>
                  <a:lnTo>
                    <a:pt x="1" y="2219"/>
                  </a:lnTo>
                  <a:lnTo>
                    <a:pt x="4256"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4" name="Google Shape;594;p50"/>
            <p:cNvSpPr/>
            <p:nvPr/>
          </p:nvSpPr>
          <p:spPr>
            <a:xfrm>
              <a:off x="5181225" y="2524650"/>
              <a:ext cx="110950" cy="112475"/>
            </a:xfrm>
            <a:custGeom>
              <a:rect b="b" l="l" r="r" t="t"/>
              <a:pathLst>
                <a:path extrusionOk="0" fill="none" h="4499" w="4438">
                  <a:moveTo>
                    <a:pt x="0" y="0"/>
                  </a:moveTo>
                  <a:lnTo>
                    <a:pt x="4134" y="4499"/>
                  </a:lnTo>
                  <a:lnTo>
                    <a:pt x="4438" y="17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5" name="Google Shape;595;p50"/>
            <p:cNvSpPr/>
            <p:nvPr/>
          </p:nvSpPr>
          <p:spPr>
            <a:xfrm>
              <a:off x="5292150" y="2569475"/>
              <a:ext cx="253825" cy="83625"/>
            </a:xfrm>
            <a:custGeom>
              <a:rect b="b" l="l" r="r" t="t"/>
              <a:pathLst>
                <a:path extrusionOk="0" fill="none" h="3345" w="10153">
                  <a:moveTo>
                    <a:pt x="8116" y="1"/>
                  </a:moveTo>
                  <a:lnTo>
                    <a:pt x="1" y="1"/>
                  </a:lnTo>
                  <a:lnTo>
                    <a:pt x="10153" y="334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6" name="Google Shape;596;p50"/>
            <p:cNvSpPr/>
            <p:nvPr/>
          </p:nvSpPr>
          <p:spPr>
            <a:xfrm>
              <a:off x="5495050" y="2412950"/>
              <a:ext cx="332850" cy="156550"/>
            </a:xfrm>
            <a:custGeom>
              <a:rect b="b" l="l" r="r" t="t"/>
              <a:pathLst>
                <a:path extrusionOk="0" h="6262" w="13314">
                  <a:moveTo>
                    <a:pt x="13314" y="0"/>
                  </a:moveTo>
                  <a:lnTo>
                    <a:pt x="0" y="6262"/>
                  </a:lnTo>
                  <a:lnTo>
                    <a:pt x="8268" y="5988"/>
                  </a:lnTo>
                  <a:lnTo>
                    <a:pt x="13314"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7" name="Google Shape;597;p50"/>
            <p:cNvSpPr/>
            <p:nvPr/>
          </p:nvSpPr>
          <p:spPr>
            <a:xfrm>
              <a:off x="5827875" y="2373425"/>
              <a:ext cx="164175" cy="179350"/>
            </a:xfrm>
            <a:custGeom>
              <a:rect b="b" l="l" r="r" t="t"/>
              <a:pathLst>
                <a:path extrusionOk="0" fill="none" h="7174" w="6567">
                  <a:moveTo>
                    <a:pt x="5806" y="1"/>
                  </a:moveTo>
                  <a:lnTo>
                    <a:pt x="1" y="1581"/>
                  </a:lnTo>
                  <a:lnTo>
                    <a:pt x="6566" y="71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8" name="Google Shape;598;p50"/>
            <p:cNvSpPr/>
            <p:nvPr/>
          </p:nvSpPr>
          <p:spPr>
            <a:xfrm>
              <a:off x="5805075" y="2552750"/>
              <a:ext cx="273600" cy="144425"/>
            </a:xfrm>
            <a:custGeom>
              <a:rect b="b" l="l" r="r" t="t"/>
              <a:pathLst>
                <a:path extrusionOk="0" fill="none" h="5777" w="10944">
                  <a:moveTo>
                    <a:pt x="1" y="3466"/>
                  </a:moveTo>
                  <a:lnTo>
                    <a:pt x="7478" y="1"/>
                  </a:lnTo>
                  <a:lnTo>
                    <a:pt x="10943" y="577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599" name="Google Shape;599;p50"/>
            <p:cNvSpPr/>
            <p:nvPr/>
          </p:nvSpPr>
          <p:spPr>
            <a:xfrm>
              <a:off x="5495050" y="2562650"/>
              <a:ext cx="206725" cy="90450"/>
            </a:xfrm>
            <a:custGeom>
              <a:rect b="b" l="l" r="r" t="t"/>
              <a:pathLst>
                <a:path extrusionOk="0" fill="none" h="3618" w="8269">
                  <a:moveTo>
                    <a:pt x="2037" y="3617"/>
                  </a:moveTo>
                  <a:lnTo>
                    <a:pt x="8268" y="0"/>
                  </a:lnTo>
                  <a:lnTo>
                    <a:pt x="0" y="2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0" name="Google Shape;600;p50"/>
            <p:cNvSpPr/>
            <p:nvPr/>
          </p:nvSpPr>
          <p:spPr>
            <a:xfrm>
              <a:off x="5545950" y="2562650"/>
              <a:ext cx="243200" cy="125400"/>
            </a:xfrm>
            <a:custGeom>
              <a:rect b="b" l="l" r="r" t="t"/>
              <a:pathLst>
                <a:path extrusionOk="0" fill="none" h="5016" w="9728">
                  <a:moveTo>
                    <a:pt x="9728" y="5015"/>
                  </a:moveTo>
                  <a:lnTo>
                    <a:pt x="1" y="3617"/>
                  </a:lnTo>
                  <a:lnTo>
                    <a:pt x="6232"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1" name="Google Shape;601;p50"/>
            <p:cNvSpPr/>
            <p:nvPr/>
          </p:nvSpPr>
          <p:spPr>
            <a:xfrm>
              <a:off x="5362075" y="2653075"/>
              <a:ext cx="183900" cy="136025"/>
            </a:xfrm>
            <a:custGeom>
              <a:rect b="b" l="l" r="r" t="t"/>
              <a:pathLst>
                <a:path extrusionOk="0" fill="none" h="5441" w="7356">
                  <a:moveTo>
                    <a:pt x="0" y="1763"/>
                  </a:moveTo>
                  <a:lnTo>
                    <a:pt x="7356" y="0"/>
                  </a:lnTo>
                  <a:lnTo>
                    <a:pt x="5107" y="544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2" name="Google Shape;602;p50"/>
            <p:cNvSpPr/>
            <p:nvPr/>
          </p:nvSpPr>
          <p:spPr>
            <a:xfrm>
              <a:off x="5735175" y="2183450"/>
              <a:ext cx="237875" cy="190000"/>
            </a:xfrm>
            <a:custGeom>
              <a:rect b="b" l="l" r="r" t="t"/>
              <a:pathLst>
                <a:path extrusionOk="0" fill="none" h="7600" w="9515">
                  <a:moveTo>
                    <a:pt x="1" y="2767"/>
                  </a:moveTo>
                  <a:lnTo>
                    <a:pt x="3131" y="1"/>
                  </a:lnTo>
                  <a:lnTo>
                    <a:pt x="9514" y="760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3" name="Google Shape;603;p50"/>
            <p:cNvSpPr/>
            <p:nvPr/>
          </p:nvSpPr>
          <p:spPr>
            <a:xfrm>
              <a:off x="5813450" y="2074800"/>
              <a:ext cx="186950" cy="134525"/>
            </a:xfrm>
            <a:custGeom>
              <a:rect b="b" l="l" r="r" t="t"/>
              <a:pathLst>
                <a:path extrusionOk="0" fill="none" h="5381" w="7478">
                  <a:moveTo>
                    <a:pt x="7478" y="5380"/>
                  </a:moveTo>
                  <a:lnTo>
                    <a:pt x="0" y="4347"/>
                  </a:lnTo>
                  <a:lnTo>
                    <a:pt x="462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4" name="Google Shape;604;p50"/>
            <p:cNvSpPr/>
            <p:nvPr/>
          </p:nvSpPr>
          <p:spPr>
            <a:xfrm>
              <a:off x="5973025" y="2336200"/>
              <a:ext cx="156550" cy="161875"/>
            </a:xfrm>
            <a:custGeom>
              <a:rect b="b" l="l" r="r" t="t"/>
              <a:pathLst>
                <a:path extrusionOk="0" fill="none" h="6475" w="6262">
                  <a:moveTo>
                    <a:pt x="0" y="1490"/>
                  </a:moveTo>
                  <a:lnTo>
                    <a:pt x="6262" y="0"/>
                  </a:lnTo>
                  <a:lnTo>
                    <a:pt x="3253" y="64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5" name="Google Shape;605;p50"/>
            <p:cNvSpPr/>
            <p:nvPr/>
          </p:nvSpPr>
          <p:spPr>
            <a:xfrm>
              <a:off x="6129550" y="2311875"/>
              <a:ext cx="278150" cy="61575"/>
            </a:xfrm>
            <a:custGeom>
              <a:rect b="b" l="l" r="r" t="t"/>
              <a:pathLst>
                <a:path extrusionOk="0" h="2463" w="11126">
                  <a:moveTo>
                    <a:pt x="6779" y="0"/>
                  </a:moveTo>
                  <a:lnTo>
                    <a:pt x="1" y="973"/>
                  </a:lnTo>
                  <a:lnTo>
                    <a:pt x="11126" y="2463"/>
                  </a:lnTo>
                  <a:lnTo>
                    <a:pt x="6779"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6" name="Google Shape;606;p50"/>
            <p:cNvSpPr/>
            <p:nvPr/>
          </p:nvSpPr>
          <p:spPr>
            <a:xfrm>
              <a:off x="6054325" y="2498050"/>
              <a:ext cx="157325" cy="155050"/>
            </a:xfrm>
            <a:custGeom>
              <a:rect b="b" l="l" r="r" t="t"/>
              <a:pathLst>
                <a:path extrusionOk="0" fill="none" h="6202" w="6293">
                  <a:moveTo>
                    <a:pt x="1" y="0"/>
                  </a:moveTo>
                  <a:lnTo>
                    <a:pt x="5989" y="669"/>
                  </a:lnTo>
                  <a:lnTo>
                    <a:pt x="6293" y="620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7" name="Google Shape;607;p50"/>
            <p:cNvSpPr/>
            <p:nvPr/>
          </p:nvSpPr>
          <p:spPr>
            <a:xfrm>
              <a:off x="6204025" y="2514775"/>
              <a:ext cx="161125" cy="138325"/>
            </a:xfrm>
            <a:custGeom>
              <a:rect b="b" l="l" r="r" t="t"/>
              <a:pathLst>
                <a:path extrusionOk="0" fill="none" h="5533" w="6445">
                  <a:moveTo>
                    <a:pt x="6445" y="5532"/>
                  </a:moveTo>
                  <a:lnTo>
                    <a:pt x="305" y="5532"/>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8" name="Google Shape;608;p50"/>
            <p:cNvSpPr/>
            <p:nvPr/>
          </p:nvSpPr>
          <p:spPr>
            <a:xfrm>
              <a:off x="6204025" y="2457025"/>
              <a:ext cx="259900" cy="57775"/>
            </a:xfrm>
            <a:custGeom>
              <a:rect b="b" l="l" r="r" t="t"/>
              <a:pathLst>
                <a:path extrusionOk="0" fill="none" h="2311" w="10396">
                  <a:moveTo>
                    <a:pt x="1" y="2310"/>
                  </a:moveTo>
                  <a:lnTo>
                    <a:pt x="2372" y="0"/>
                  </a:lnTo>
                  <a:lnTo>
                    <a:pt x="10396" y="130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09" name="Google Shape;609;p50"/>
            <p:cNvSpPr/>
            <p:nvPr/>
          </p:nvSpPr>
          <p:spPr>
            <a:xfrm>
              <a:off x="6204025" y="2170525"/>
              <a:ext cx="279675" cy="141375"/>
            </a:xfrm>
            <a:custGeom>
              <a:rect b="b" l="l" r="r" t="t"/>
              <a:pathLst>
                <a:path extrusionOk="0" h="5655" w="11187">
                  <a:moveTo>
                    <a:pt x="11186" y="1"/>
                  </a:moveTo>
                  <a:lnTo>
                    <a:pt x="1" y="4195"/>
                  </a:lnTo>
                  <a:lnTo>
                    <a:pt x="3800" y="5654"/>
                  </a:lnTo>
                  <a:lnTo>
                    <a:pt x="11186"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0" name="Google Shape;610;p50"/>
            <p:cNvSpPr/>
            <p:nvPr/>
          </p:nvSpPr>
          <p:spPr>
            <a:xfrm>
              <a:off x="6000375" y="2085425"/>
              <a:ext cx="148200" cy="250800"/>
            </a:xfrm>
            <a:custGeom>
              <a:rect b="b" l="l" r="r" t="t"/>
              <a:pathLst>
                <a:path extrusionOk="0" fill="none" h="10032" w="5928">
                  <a:moveTo>
                    <a:pt x="5168" y="10031"/>
                  </a:moveTo>
                  <a:lnTo>
                    <a:pt x="5928" y="1"/>
                  </a:lnTo>
                  <a:lnTo>
                    <a:pt x="1" y="495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1" name="Google Shape;611;p50"/>
            <p:cNvSpPr/>
            <p:nvPr/>
          </p:nvSpPr>
          <p:spPr>
            <a:xfrm>
              <a:off x="5928950" y="2029950"/>
              <a:ext cx="71450" cy="44875"/>
            </a:xfrm>
            <a:custGeom>
              <a:rect b="b" l="l" r="r" t="t"/>
              <a:pathLst>
                <a:path extrusionOk="0" fill="none" h="1795" w="2858">
                  <a:moveTo>
                    <a:pt x="0" y="1794"/>
                  </a:moveTo>
                  <a:lnTo>
                    <a:pt x="2523" y="1"/>
                  </a:lnTo>
                  <a:lnTo>
                    <a:pt x="2858" y="17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2" name="Google Shape;612;p50"/>
            <p:cNvSpPr/>
            <p:nvPr/>
          </p:nvSpPr>
          <p:spPr>
            <a:xfrm>
              <a:off x="6000375" y="2052000"/>
              <a:ext cx="66900" cy="84375"/>
            </a:xfrm>
            <a:custGeom>
              <a:rect b="b" l="l" r="r" t="t"/>
              <a:pathLst>
                <a:path extrusionOk="0" fill="none" h="3375" w="2676">
                  <a:moveTo>
                    <a:pt x="2675" y="0"/>
                  </a:moveTo>
                  <a:lnTo>
                    <a:pt x="1" y="912"/>
                  </a:lnTo>
                  <a:lnTo>
                    <a:pt x="1733" y="33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3" name="Google Shape;613;p50"/>
            <p:cNvSpPr/>
            <p:nvPr/>
          </p:nvSpPr>
          <p:spPr>
            <a:xfrm>
              <a:off x="6148550" y="2079350"/>
              <a:ext cx="69950" cy="85125"/>
            </a:xfrm>
            <a:custGeom>
              <a:rect b="b" l="l" r="r" t="t"/>
              <a:pathLst>
                <a:path extrusionOk="0" fill="none" h="3405" w="2798">
                  <a:moveTo>
                    <a:pt x="1" y="244"/>
                  </a:moveTo>
                  <a:lnTo>
                    <a:pt x="2797" y="0"/>
                  </a:lnTo>
                  <a:lnTo>
                    <a:pt x="426" y="340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4" name="Google Shape;614;p50"/>
            <p:cNvSpPr/>
            <p:nvPr/>
          </p:nvSpPr>
          <p:spPr>
            <a:xfrm>
              <a:off x="6159200" y="2090750"/>
              <a:ext cx="147450" cy="73725"/>
            </a:xfrm>
            <a:custGeom>
              <a:rect b="b" l="l" r="r" t="t"/>
              <a:pathLst>
                <a:path extrusionOk="0" fill="none" h="2949" w="5898">
                  <a:moveTo>
                    <a:pt x="3921" y="0"/>
                  </a:moveTo>
                  <a:lnTo>
                    <a:pt x="0" y="2949"/>
                  </a:lnTo>
                  <a:lnTo>
                    <a:pt x="5897" y="88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5" name="Google Shape;615;p50"/>
            <p:cNvSpPr/>
            <p:nvPr/>
          </p:nvSpPr>
          <p:spPr>
            <a:xfrm>
              <a:off x="6211625" y="2112775"/>
              <a:ext cx="272075" cy="104150"/>
            </a:xfrm>
            <a:custGeom>
              <a:rect b="b" l="l" r="r" t="t"/>
              <a:pathLst>
                <a:path extrusionOk="0" fill="none" h="4166" w="10883">
                  <a:moveTo>
                    <a:pt x="1" y="4165"/>
                  </a:moveTo>
                  <a:lnTo>
                    <a:pt x="3800" y="1"/>
                  </a:lnTo>
                  <a:lnTo>
                    <a:pt x="10882" y="231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6" name="Google Shape;616;p50"/>
            <p:cNvSpPr/>
            <p:nvPr/>
          </p:nvSpPr>
          <p:spPr>
            <a:xfrm>
              <a:off x="5531525" y="2059600"/>
              <a:ext cx="203675" cy="193025"/>
            </a:xfrm>
            <a:custGeom>
              <a:rect b="b" l="l" r="r" t="t"/>
              <a:pathLst>
                <a:path extrusionOk="0" fill="none" h="7721" w="8147">
                  <a:moveTo>
                    <a:pt x="0" y="5015"/>
                  </a:moveTo>
                  <a:lnTo>
                    <a:pt x="2189" y="0"/>
                  </a:lnTo>
                  <a:lnTo>
                    <a:pt x="8147" y="772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7" name="Google Shape;617;p50"/>
            <p:cNvSpPr/>
            <p:nvPr/>
          </p:nvSpPr>
          <p:spPr>
            <a:xfrm>
              <a:off x="5196400" y="1897725"/>
              <a:ext cx="203675" cy="99575"/>
            </a:xfrm>
            <a:custGeom>
              <a:rect b="b" l="l" r="r" t="t"/>
              <a:pathLst>
                <a:path extrusionOk="0" h="3983" w="8147">
                  <a:moveTo>
                    <a:pt x="3314" y="1"/>
                  </a:moveTo>
                  <a:lnTo>
                    <a:pt x="1" y="3983"/>
                  </a:lnTo>
                  <a:lnTo>
                    <a:pt x="8147" y="3983"/>
                  </a:lnTo>
                  <a:lnTo>
                    <a:pt x="3314"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8" name="Google Shape;618;p50"/>
            <p:cNvSpPr/>
            <p:nvPr/>
          </p:nvSpPr>
          <p:spPr>
            <a:xfrm>
              <a:off x="5437300" y="1870375"/>
              <a:ext cx="148950" cy="189250"/>
            </a:xfrm>
            <a:custGeom>
              <a:rect b="b" l="l" r="r" t="t"/>
              <a:pathLst>
                <a:path extrusionOk="0" h="7570" w="5958">
                  <a:moveTo>
                    <a:pt x="5289" y="1"/>
                  </a:moveTo>
                  <a:lnTo>
                    <a:pt x="0" y="5077"/>
                  </a:lnTo>
                  <a:lnTo>
                    <a:pt x="5958" y="7569"/>
                  </a:lnTo>
                  <a:lnTo>
                    <a:pt x="5289"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19" name="Google Shape;619;p50"/>
            <p:cNvSpPr/>
            <p:nvPr/>
          </p:nvSpPr>
          <p:spPr>
            <a:xfrm>
              <a:off x="5400075" y="1786800"/>
              <a:ext cx="81325" cy="210500"/>
            </a:xfrm>
            <a:custGeom>
              <a:rect b="b" l="l" r="r" t="t"/>
              <a:pathLst>
                <a:path extrusionOk="0" fill="none" h="8420" w="3253">
                  <a:moveTo>
                    <a:pt x="0" y="821"/>
                  </a:moveTo>
                  <a:lnTo>
                    <a:pt x="3252" y="0"/>
                  </a:lnTo>
                  <a:lnTo>
                    <a:pt x="0" y="842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0" name="Google Shape;620;p50"/>
            <p:cNvSpPr/>
            <p:nvPr/>
          </p:nvSpPr>
          <p:spPr>
            <a:xfrm>
              <a:off x="5280000" y="1807300"/>
              <a:ext cx="120075" cy="101850"/>
            </a:xfrm>
            <a:custGeom>
              <a:rect b="b" l="l" r="r" t="t"/>
              <a:pathLst>
                <a:path extrusionOk="0" fill="none" h="4074" w="4803">
                  <a:moveTo>
                    <a:pt x="0" y="2676"/>
                  </a:moveTo>
                  <a:lnTo>
                    <a:pt x="4803" y="1"/>
                  </a:lnTo>
                  <a:lnTo>
                    <a:pt x="4013" y="40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1" name="Google Shape;621;p50"/>
            <p:cNvSpPr/>
            <p:nvPr/>
          </p:nvSpPr>
          <p:spPr>
            <a:xfrm>
              <a:off x="5437300" y="1814900"/>
              <a:ext cx="132250" cy="182400"/>
            </a:xfrm>
            <a:custGeom>
              <a:rect b="b" l="l" r="r" t="t"/>
              <a:pathLst>
                <a:path extrusionOk="0" fill="none" h="7296" w="5290">
                  <a:moveTo>
                    <a:pt x="5289" y="2220"/>
                  </a:moveTo>
                  <a:lnTo>
                    <a:pt x="2554" y="1"/>
                  </a:lnTo>
                  <a:lnTo>
                    <a:pt x="0" y="729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2" name="Google Shape;622;p50"/>
            <p:cNvSpPr/>
            <p:nvPr/>
          </p:nvSpPr>
          <p:spPr>
            <a:xfrm>
              <a:off x="5569525" y="1799700"/>
              <a:ext cx="132250" cy="123125"/>
            </a:xfrm>
            <a:custGeom>
              <a:rect b="b" l="l" r="r" t="t"/>
              <a:pathLst>
                <a:path extrusionOk="0" h="4925" w="5290">
                  <a:moveTo>
                    <a:pt x="1581" y="1"/>
                  </a:moveTo>
                  <a:lnTo>
                    <a:pt x="0" y="2828"/>
                  </a:lnTo>
                  <a:lnTo>
                    <a:pt x="5289" y="4925"/>
                  </a:lnTo>
                  <a:lnTo>
                    <a:pt x="5289" y="4925"/>
                  </a:lnTo>
                  <a:lnTo>
                    <a:pt x="158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3" name="Google Shape;623;p50"/>
            <p:cNvSpPr/>
            <p:nvPr/>
          </p:nvSpPr>
          <p:spPr>
            <a:xfrm>
              <a:off x="5701750" y="1755625"/>
              <a:ext cx="103350" cy="167200"/>
            </a:xfrm>
            <a:custGeom>
              <a:rect b="b" l="l" r="r" t="t"/>
              <a:pathLst>
                <a:path extrusionOk="0" fill="none" h="6688" w="4134">
                  <a:moveTo>
                    <a:pt x="0" y="1"/>
                  </a:moveTo>
                  <a:lnTo>
                    <a:pt x="0" y="6688"/>
                  </a:lnTo>
                  <a:lnTo>
                    <a:pt x="4134" y="258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4" name="Google Shape;624;p50"/>
            <p:cNvSpPr/>
            <p:nvPr/>
          </p:nvSpPr>
          <p:spPr>
            <a:xfrm>
              <a:off x="5701750" y="1922800"/>
              <a:ext cx="76775" cy="123150"/>
            </a:xfrm>
            <a:custGeom>
              <a:rect b="b" l="l" r="r" t="t"/>
              <a:pathLst>
                <a:path extrusionOk="0" fill="none" h="4926" w="3071">
                  <a:moveTo>
                    <a:pt x="3070" y="275"/>
                  </a:moveTo>
                  <a:lnTo>
                    <a:pt x="0" y="1"/>
                  </a:lnTo>
                  <a:lnTo>
                    <a:pt x="1003" y="492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5" name="Google Shape;625;p50"/>
            <p:cNvSpPr/>
            <p:nvPr/>
          </p:nvSpPr>
          <p:spPr>
            <a:xfrm>
              <a:off x="5707825" y="1707750"/>
              <a:ext cx="297125" cy="112500"/>
            </a:xfrm>
            <a:custGeom>
              <a:rect b="b" l="l" r="r" t="t"/>
              <a:pathLst>
                <a:path extrusionOk="0" fill="none" h="4500" w="11885">
                  <a:moveTo>
                    <a:pt x="0" y="1"/>
                  </a:moveTo>
                  <a:lnTo>
                    <a:pt x="3891" y="4500"/>
                  </a:lnTo>
                  <a:lnTo>
                    <a:pt x="11885" y="270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6" name="Google Shape;626;p50"/>
            <p:cNvSpPr/>
            <p:nvPr/>
          </p:nvSpPr>
          <p:spPr>
            <a:xfrm>
              <a:off x="5707825" y="1637100"/>
              <a:ext cx="297125" cy="138325"/>
            </a:xfrm>
            <a:custGeom>
              <a:rect b="b" l="l" r="r" t="t"/>
              <a:pathLst>
                <a:path extrusionOk="0" fill="none" h="5533" w="11885">
                  <a:moveTo>
                    <a:pt x="7812" y="0"/>
                  </a:moveTo>
                  <a:lnTo>
                    <a:pt x="0" y="2827"/>
                  </a:lnTo>
                  <a:lnTo>
                    <a:pt x="11885" y="553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7" name="Google Shape;627;p50"/>
            <p:cNvSpPr/>
            <p:nvPr/>
          </p:nvSpPr>
          <p:spPr>
            <a:xfrm>
              <a:off x="5586225" y="2045925"/>
              <a:ext cx="148975" cy="206700"/>
            </a:xfrm>
            <a:custGeom>
              <a:rect b="b" l="l" r="r" t="t"/>
              <a:pathLst>
                <a:path extrusionOk="0" fill="none" h="8268" w="5959">
                  <a:moveTo>
                    <a:pt x="5959" y="8268"/>
                  </a:moveTo>
                  <a:lnTo>
                    <a:pt x="5624" y="0"/>
                  </a:lnTo>
                  <a:lnTo>
                    <a:pt x="1" y="54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8" name="Google Shape;628;p50"/>
            <p:cNvSpPr/>
            <p:nvPr/>
          </p:nvSpPr>
          <p:spPr>
            <a:xfrm>
              <a:off x="5726825" y="1984350"/>
              <a:ext cx="202150" cy="90475"/>
            </a:xfrm>
            <a:custGeom>
              <a:rect b="b" l="l" r="r" t="t"/>
              <a:pathLst>
                <a:path extrusionOk="0" fill="none" h="3619" w="8086">
                  <a:moveTo>
                    <a:pt x="8085" y="3618"/>
                  </a:moveTo>
                  <a:lnTo>
                    <a:pt x="0" y="2463"/>
                  </a:lnTo>
                  <a:lnTo>
                    <a:pt x="3465"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29" name="Google Shape;629;p50"/>
            <p:cNvSpPr/>
            <p:nvPr/>
          </p:nvSpPr>
          <p:spPr>
            <a:xfrm>
              <a:off x="5196400" y="1997275"/>
              <a:ext cx="335150" cy="187725"/>
            </a:xfrm>
            <a:custGeom>
              <a:rect b="b" l="l" r="r" t="t"/>
              <a:pathLst>
                <a:path extrusionOk="0" h="7509" w="13406">
                  <a:moveTo>
                    <a:pt x="1" y="1"/>
                  </a:moveTo>
                  <a:lnTo>
                    <a:pt x="13405" y="7508"/>
                  </a:lnTo>
                  <a:lnTo>
                    <a:pt x="8147"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0" name="Google Shape;630;p50"/>
            <p:cNvSpPr/>
            <p:nvPr/>
          </p:nvSpPr>
          <p:spPr>
            <a:xfrm>
              <a:off x="4995800" y="1761725"/>
              <a:ext cx="186950" cy="157300"/>
            </a:xfrm>
            <a:custGeom>
              <a:rect b="b" l="l" r="r" t="t"/>
              <a:pathLst>
                <a:path extrusionOk="0" h="6292" w="7478">
                  <a:moveTo>
                    <a:pt x="2706" y="0"/>
                  </a:moveTo>
                  <a:lnTo>
                    <a:pt x="1" y="6292"/>
                  </a:lnTo>
                  <a:lnTo>
                    <a:pt x="7478" y="1307"/>
                  </a:lnTo>
                  <a:lnTo>
                    <a:pt x="2706"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1" name="Google Shape;631;p50"/>
            <p:cNvSpPr/>
            <p:nvPr/>
          </p:nvSpPr>
          <p:spPr>
            <a:xfrm>
              <a:off x="5169050" y="1794400"/>
              <a:ext cx="77550" cy="98050"/>
            </a:xfrm>
            <a:custGeom>
              <a:rect b="b" l="l" r="r" t="t"/>
              <a:pathLst>
                <a:path extrusionOk="0" h="3922" w="3102">
                  <a:moveTo>
                    <a:pt x="548" y="0"/>
                  </a:moveTo>
                  <a:lnTo>
                    <a:pt x="1" y="2827"/>
                  </a:lnTo>
                  <a:lnTo>
                    <a:pt x="3101" y="3921"/>
                  </a:lnTo>
                  <a:lnTo>
                    <a:pt x="3101" y="3921"/>
                  </a:lnTo>
                  <a:lnTo>
                    <a:pt x="548"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2" name="Google Shape;632;p50"/>
            <p:cNvSpPr/>
            <p:nvPr/>
          </p:nvSpPr>
          <p:spPr>
            <a:xfrm>
              <a:off x="4862825" y="1649250"/>
              <a:ext cx="200625" cy="128450"/>
            </a:xfrm>
            <a:custGeom>
              <a:rect b="b" l="l" r="r" t="t"/>
              <a:pathLst>
                <a:path extrusionOk="0" h="5138" w="8025">
                  <a:moveTo>
                    <a:pt x="5320" y="1"/>
                  </a:moveTo>
                  <a:lnTo>
                    <a:pt x="0" y="5137"/>
                  </a:lnTo>
                  <a:lnTo>
                    <a:pt x="8025" y="4499"/>
                  </a:lnTo>
                  <a:lnTo>
                    <a:pt x="532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3" name="Google Shape;633;p50"/>
            <p:cNvSpPr/>
            <p:nvPr/>
          </p:nvSpPr>
          <p:spPr>
            <a:xfrm>
              <a:off x="4776950" y="1619625"/>
              <a:ext cx="218875" cy="154275"/>
            </a:xfrm>
            <a:custGeom>
              <a:rect b="b" l="l" r="r" t="t"/>
              <a:pathLst>
                <a:path extrusionOk="0" h="6171" w="8755">
                  <a:moveTo>
                    <a:pt x="4985" y="0"/>
                  </a:moveTo>
                  <a:lnTo>
                    <a:pt x="1" y="6170"/>
                  </a:lnTo>
                  <a:lnTo>
                    <a:pt x="1" y="6170"/>
                  </a:lnTo>
                  <a:lnTo>
                    <a:pt x="8755" y="1186"/>
                  </a:lnTo>
                  <a:lnTo>
                    <a:pt x="4985"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4" name="Google Shape;634;p50"/>
            <p:cNvSpPr/>
            <p:nvPr/>
          </p:nvSpPr>
          <p:spPr>
            <a:xfrm>
              <a:off x="4733625" y="1589225"/>
              <a:ext cx="54750" cy="184675"/>
            </a:xfrm>
            <a:custGeom>
              <a:rect b="b" l="l" r="r" t="t"/>
              <a:pathLst>
                <a:path extrusionOk="0" fill="none" h="7387" w="2190">
                  <a:moveTo>
                    <a:pt x="2189" y="0"/>
                  </a:moveTo>
                  <a:lnTo>
                    <a:pt x="1734" y="7386"/>
                  </a:lnTo>
                  <a:lnTo>
                    <a:pt x="1" y="39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5" name="Google Shape;635;p50"/>
            <p:cNvSpPr/>
            <p:nvPr/>
          </p:nvSpPr>
          <p:spPr>
            <a:xfrm>
              <a:off x="4788350" y="1589225"/>
              <a:ext cx="81325" cy="60050"/>
            </a:xfrm>
            <a:custGeom>
              <a:rect b="b" l="l" r="r" t="t"/>
              <a:pathLst>
                <a:path extrusionOk="0" fill="none" h="2402" w="3253">
                  <a:moveTo>
                    <a:pt x="2250" y="2402"/>
                  </a:moveTo>
                  <a:lnTo>
                    <a:pt x="0" y="0"/>
                  </a:lnTo>
                  <a:lnTo>
                    <a:pt x="3253" y="36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6" name="Google Shape;636;p50"/>
            <p:cNvSpPr/>
            <p:nvPr/>
          </p:nvSpPr>
          <p:spPr>
            <a:xfrm>
              <a:off x="4655375" y="1736650"/>
              <a:ext cx="121600" cy="227225"/>
            </a:xfrm>
            <a:custGeom>
              <a:rect b="b" l="l" r="r" t="t"/>
              <a:pathLst>
                <a:path extrusionOk="0" h="9089" w="4864">
                  <a:moveTo>
                    <a:pt x="0" y="0"/>
                  </a:moveTo>
                  <a:lnTo>
                    <a:pt x="4529" y="9088"/>
                  </a:lnTo>
                  <a:lnTo>
                    <a:pt x="4864" y="1489"/>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7" name="Google Shape;637;p50"/>
            <p:cNvSpPr/>
            <p:nvPr/>
          </p:nvSpPr>
          <p:spPr>
            <a:xfrm>
              <a:off x="4768600" y="1773875"/>
              <a:ext cx="227225" cy="190000"/>
            </a:xfrm>
            <a:custGeom>
              <a:rect b="b" l="l" r="r" t="t"/>
              <a:pathLst>
                <a:path extrusionOk="0" fill="none" h="7600" w="9089">
                  <a:moveTo>
                    <a:pt x="9089" y="5806"/>
                  </a:moveTo>
                  <a:lnTo>
                    <a:pt x="335" y="0"/>
                  </a:lnTo>
                  <a:lnTo>
                    <a:pt x="0" y="759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8" name="Google Shape;638;p50"/>
            <p:cNvSpPr/>
            <p:nvPr/>
          </p:nvSpPr>
          <p:spPr>
            <a:xfrm>
              <a:off x="4655375" y="1736650"/>
              <a:ext cx="113250" cy="227225"/>
            </a:xfrm>
            <a:custGeom>
              <a:rect b="b" l="l" r="r" t="t"/>
              <a:pathLst>
                <a:path extrusionOk="0" fill="none" h="9089" w="4530">
                  <a:moveTo>
                    <a:pt x="91" y="6444"/>
                  </a:moveTo>
                  <a:lnTo>
                    <a:pt x="0" y="0"/>
                  </a:lnTo>
                  <a:lnTo>
                    <a:pt x="4529" y="908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39" name="Google Shape;639;p50"/>
            <p:cNvSpPr/>
            <p:nvPr/>
          </p:nvSpPr>
          <p:spPr>
            <a:xfrm>
              <a:off x="4416750" y="1891650"/>
              <a:ext cx="148975" cy="123900"/>
            </a:xfrm>
            <a:custGeom>
              <a:rect b="b" l="l" r="r" t="t"/>
              <a:pathLst>
                <a:path extrusionOk="0" fill="none" h="4956" w="5959">
                  <a:moveTo>
                    <a:pt x="1" y="3071"/>
                  </a:moveTo>
                  <a:lnTo>
                    <a:pt x="3101" y="1"/>
                  </a:lnTo>
                  <a:lnTo>
                    <a:pt x="5959" y="495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0" name="Google Shape;640;p50"/>
            <p:cNvSpPr/>
            <p:nvPr/>
          </p:nvSpPr>
          <p:spPr>
            <a:xfrm>
              <a:off x="4494275" y="1777675"/>
              <a:ext cx="71450" cy="237875"/>
            </a:xfrm>
            <a:custGeom>
              <a:rect b="b" l="l" r="r" t="t"/>
              <a:pathLst>
                <a:path extrusionOk="0" fill="none" h="9515" w="2858">
                  <a:moveTo>
                    <a:pt x="1794" y="0"/>
                  </a:moveTo>
                  <a:lnTo>
                    <a:pt x="0" y="4560"/>
                  </a:lnTo>
                  <a:lnTo>
                    <a:pt x="2858" y="951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1" name="Google Shape;641;p50"/>
            <p:cNvSpPr/>
            <p:nvPr/>
          </p:nvSpPr>
          <p:spPr>
            <a:xfrm>
              <a:off x="4539100" y="1777675"/>
              <a:ext cx="97300" cy="237875"/>
            </a:xfrm>
            <a:custGeom>
              <a:rect b="b" l="l" r="r" t="t"/>
              <a:pathLst>
                <a:path extrusionOk="0" fill="none" h="9515" w="3892">
                  <a:moveTo>
                    <a:pt x="3891" y="7630"/>
                  </a:moveTo>
                  <a:lnTo>
                    <a:pt x="1" y="0"/>
                  </a:lnTo>
                  <a:lnTo>
                    <a:pt x="1065" y="951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2" name="Google Shape;642;p50"/>
            <p:cNvSpPr/>
            <p:nvPr/>
          </p:nvSpPr>
          <p:spPr>
            <a:xfrm>
              <a:off x="4539100" y="1777675"/>
              <a:ext cx="118575" cy="190750"/>
            </a:xfrm>
            <a:custGeom>
              <a:rect b="b" l="l" r="r" t="t"/>
              <a:pathLst>
                <a:path extrusionOk="0" fill="none" h="7630" w="4743">
                  <a:moveTo>
                    <a:pt x="4742" y="4803"/>
                  </a:moveTo>
                  <a:lnTo>
                    <a:pt x="3891" y="7630"/>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3" name="Google Shape;643;p50"/>
            <p:cNvSpPr/>
            <p:nvPr/>
          </p:nvSpPr>
          <p:spPr>
            <a:xfrm>
              <a:off x="4340775" y="1731325"/>
              <a:ext cx="153525" cy="160350"/>
            </a:xfrm>
            <a:custGeom>
              <a:rect b="b" l="l" r="r" t="t"/>
              <a:pathLst>
                <a:path extrusionOk="0" fill="none" h="6414" w="6141">
                  <a:moveTo>
                    <a:pt x="0" y="152"/>
                  </a:moveTo>
                  <a:lnTo>
                    <a:pt x="3800" y="0"/>
                  </a:lnTo>
                  <a:lnTo>
                    <a:pt x="6140" y="641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4" name="Google Shape;644;p50"/>
            <p:cNvSpPr/>
            <p:nvPr/>
          </p:nvSpPr>
          <p:spPr>
            <a:xfrm>
              <a:off x="4226025" y="1968400"/>
              <a:ext cx="190750" cy="133000"/>
            </a:xfrm>
            <a:custGeom>
              <a:rect b="b" l="l" r="r" t="t"/>
              <a:pathLst>
                <a:path extrusionOk="0" fill="none" h="5320" w="7630">
                  <a:moveTo>
                    <a:pt x="5958" y="5320"/>
                  </a:moveTo>
                  <a:lnTo>
                    <a:pt x="1" y="2645"/>
                  </a:lnTo>
                  <a:lnTo>
                    <a:pt x="763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5" name="Google Shape;645;p50"/>
            <p:cNvSpPr/>
            <p:nvPr/>
          </p:nvSpPr>
          <p:spPr>
            <a:xfrm>
              <a:off x="4321775" y="1891650"/>
              <a:ext cx="172525" cy="76775"/>
            </a:xfrm>
            <a:custGeom>
              <a:rect b="b" l="l" r="r" t="t"/>
              <a:pathLst>
                <a:path extrusionOk="0" fill="none" h="3071" w="6901">
                  <a:moveTo>
                    <a:pt x="1" y="244"/>
                  </a:moveTo>
                  <a:lnTo>
                    <a:pt x="3800" y="3071"/>
                  </a:lnTo>
                  <a:lnTo>
                    <a:pt x="690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6" name="Google Shape;646;p50"/>
            <p:cNvSpPr/>
            <p:nvPr/>
          </p:nvSpPr>
          <p:spPr>
            <a:xfrm>
              <a:off x="3757925" y="1847575"/>
              <a:ext cx="132250" cy="212050"/>
            </a:xfrm>
            <a:custGeom>
              <a:rect b="b" l="l" r="r" t="t"/>
              <a:pathLst>
                <a:path extrusionOk="0" fill="none" h="8482" w="5290">
                  <a:moveTo>
                    <a:pt x="1" y="1"/>
                  </a:moveTo>
                  <a:lnTo>
                    <a:pt x="2888" y="8481"/>
                  </a:lnTo>
                  <a:lnTo>
                    <a:pt x="5290" y="665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7" name="Google Shape;647;p50"/>
            <p:cNvSpPr/>
            <p:nvPr/>
          </p:nvSpPr>
          <p:spPr>
            <a:xfrm>
              <a:off x="3757925" y="1847575"/>
              <a:ext cx="201400" cy="166450"/>
            </a:xfrm>
            <a:custGeom>
              <a:rect b="b" l="l" r="r" t="t"/>
              <a:pathLst>
                <a:path extrusionOk="0" fill="none" h="6658" w="8056">
                  <a:moveTo>
                    <a:pt x="1" y="1"/>
                  </a:moveTo>
                  <a:lnTo>
                    <a:pt x="5290" y="6657"/>
                  </a:lnTo>
                  <a:lnTo>
                    <a:pt x="8056" y="571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8" name="Google Shape;648;p50"/>
            <p:cNvSpPr/>
            <p:nvPr/>
          </p:nvSpPr>
          <p:spPr>
            <a:xfrm>
              <a:off x="3830125" y="2034525"/>
              <a:ext cx="194550" cy="106400"/>
            </a:xfrm>
            <a:custGeom>
              <a:rect b="b" l="l" r="r" t="t"/>
              <a:pathLst>
                <a:path extrusionOk="0" h="4256" w="7782">
                  <a:moveTo>
                    <a:pt x="7782" y="0"/>
                  </a:moveTo>
                  <a:lnTo>
                    <a:pt x="0" y="1003"/>
                  </a:lnTo>
                  <a:lnTo>
                    <a:pt x="7387" y="4255"/>
                  </a:lnTo>
                  <a:lnTo>
                    <a:pt x="7782"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49" name="Google Shape;649;p50"/>
            <p:cNvSpPr/>
            <p:nvPr/>
          </p:nvSpPr>
          <p:spPr>
            <a:xfrm>
              <a:off x="4014775" y="2039825"/>
              <a:ext cx="181650" cy="101100"/>
            </a:xfrm>
            <a:custGeom>
              <a:rect b="b" l="l" r="r" t="t"/>
              <a:pathLst>
                <a:path extrusionOk="0" h="4044" w="7266">
                  <a:moveTo>
                    <a:pt x="2706" y="1"/>
                  </a:moveTo>
                  <a:lnTo>
                    <a:pt x="1" y="4043"/>
                  </a:lnTo>
                  <a:lnTo>
                    <a:pt x="1" y="4043"/>
                  </a:lnTo>
                  <a:lnTo>
                    <a:pt x="7265" y="2220"/>
                  </a:lnTo>
                  <a:lnTo>
                    <a:pt x="2706"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0" name="Google Shape;650;p50"/>
            <p:cNvSpPr/>
            <p:nvPr/>
          </p:nvSpPr>
          <p:spPr>
            <a:xfrm>
              <a:off x="4226025" y="1897725"/>
              <a:ext cx="190750" cy="136825"/>
            </a:xfrm>
            <a:custGeom>
              <a:rect b="b" l="l" r="r" t="t"/>
              <a:pathLst>
                <a:path extrusionOk="0" fill="none" h="5473" w="7630">
                  <a:moveTo>
                    <a:pt x="3831" y="1"/>
                  </a:moveTo>
                  <a:lnTo>
                    <a:pt x="1" y="5472"/>
                  </a:lnTo>
                  <a:lnTo>
                    <a:pt x="7630" y="282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1" name="Google Shape;651;p50"/>
            <p:cNvSpPr/>
            <p:nvPr/>
          </p:nvSpPr>
          <p:spPr>
            <a:xfrm>
              <a:off x="4192600" y="1713850"/>
              <a:ext cx="129200" cy="183900"/>
            </a:xfrm>
            <a:custGeom>
              <a:rect b="b" l="l" r="r" t="t"/>
              <a:pathLst>
                <a:path extrusionOk="0" fill="none" h="7356" w="5168">
                  <a:moveTo>
                    <a:pt x="1672" y="0"/>
                  </a:moveTo>
                  <a:lnTo>
                    <a:pt x="5168" y="7356"/>
                  </a:lnTo>
                  <a:lnTo>
                    <a:pt x="0" y="495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2" name="Google Shape;652;p50"/>
            <p:cNvSpPr/>
            <p:nvPr/>
          </p:nvSpPr>
          <p:spPr>
            <a:xfrm>
              <a:off x="4089250" y="1888625"/>
              <a:ext cx="232550" cy="104875"/>
            </a:xfrm>
            <a:custGeom>
              <a:rect b="b" l="l" r="r" t="t"/>
              <a:pathLst>
                <a:path extrusionOk="0" fill="none" h="4195" w="9302">
                  <a:moveTo>
                    <a:pt x="0" y="4195"/>
                  </a:moveTo>
                  <a:lnTo>
                    <a:pt x="9302" y="365"/>
                  </a:lnTo>
                  <a:lnTo>
                    <a:pt x="1003"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3" name="Google Shape;653;p50"/>
            <p:cNvSpPr/>
            <p:nvPr/>
          </p:nvSpPr>
          <p:spPr>
            <a:xfrm>
              <a:off x="4114325" y="1837700"/>
              <a:ext cx="207475" cy="60050"/>
            </a:xfrm>
            <a:custGeom>
              <a:rect b="b" l="l" r="r" t="t"/>
              <a:pathLst>
                <a:path extrusionOk="0" fill="none" h="2402" w="8299">
                  <a:moveTo>
                    <a:pt x="3131" y="1"/>
                  </a:moveTo>
                  <a:lnTo>
                    <a:pt x="0" y="2037"/>
                  </a:lnTo>
                  <a:lnTo>
                    <a:pt x="8299" y="240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4" name="Google Shape;654;p50"/>
            <p:cNvSpPr/>
            <p:nvPr/>
          </p:nvSpPr>
          <p:spPr>
            <a:xfrm>
              <a:off x="4321775" y="1735125"/>
              <a:ext cx="172525" cy="162625"/>
            </a:xfrm>
            <a:custGeom>
              <a:rect b="b" l="l" r="r" t="t"/>
              <a:pathLst>
                <a:path extrusionOk="0" fill="none" h="6505" w="6901">
                  <a:moveTo>
                    <a:pt x="760" y="0"/>
                  </a:moveTo>
                  <a:lnTo>
                    <a:pt x="1" y="6505"/>
                  </a:lnTo>
                  <a:lnTo>
                    <a:pt x="6900" y="626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5" name="Google Shape;655;p50"/>
            <p:cNvSpPr/>
            <p:nvPr/>
          </p:nvSpPr>
          <p:spPr>
            <a:xfrm>
              <a:off x="4548975" y="1722200"/>
              <a:ext cx="108700" cy="175550"/>
            </a:xfrm>
            <a:custGeom>
              <a:rect b="b" l="l" r="r" t="t"/>
              <a:pathLst>
                <a:path extrusionOk="0" fill="none" h="7022" w="4348">
                  <a:moveTo>
                    <a:pt x="4256" y="578"/>
                  </a:moveTo>
                  <a:lnTo>
                    <a:pt x="1" y="1"/>
                  </a:lnTo>
                  <a:lnTo>
                    <a:pt x="4347" y="702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6" name="Google Shape;656;p50"/>
            <p:cNvSpPr/>
            <p:nvPr/>
          </p:nvSpPr>
          <p:spPr>
            <a:xfrm>
              <a:off x="4481350" y="1484350"/>
              <a:ext cx="252300" cy="211275"/>
            </a:xfrm>
            <a:custGeom>
              <a:rect b="b" l="l" r="r" t="t"/>
              <a:pathLst>
                <a:path extrusionOk="0" fill="none" h="8451" w="10092">
                  <a:moveTo>
                    <a:pt x="10092" y="4590"/>
                  </a:moveTo>
                  <a:lnTo>
                    <a:pt x="1" y="1"/>
                  </a:lnTo>
                  <a:lnTo>
                    <a:pt x="791" y="845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7" name="Google Shape;657;p50"/>
            <p:cNvSpPr/>
            <p:nvPr/>
          </p:nvSpPr>
          <p:spPr>
            <a:xfrm>
              <a:off x="4655375" y="1599100"/>
              <a:ext cx="121600" cy="174800"/>
            </a:xfrm>
            <a:custGeom>
              <a:rect b="b" l="l" r="r" t="t"/>
              <a:pathLst>
                <a:path extrusionOk="0" h="6992" w="4864">
                  <a:moveTo>
                    <a:pt x="3131" y="0"/>
                  </a:moveTo>
                  <a:lnTo>
                    <a:pt x="0" y="5502"/>
                  </a:lnTo>
                  <a:lnTo>
                    <a:pt x="4864" y="6991"/>
                  </a:lnTo>
                  <a:lnTo>
                    <a:pt x="313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8" name="Google Shape;658;p50"/>
            <p:cNvSpPr/>
            <p:nvPr/>
          </p:nvSpPr>
          <p:spPr>
            <a:xfrm>
              <a:off x="4381800" y="1484350"/>
              <a:ext cx="119325" cy="211275"/>
            </a:xfrm>
            <a:custGeom>
              <a:rect b="b" l="l" r="r" t="t"/>
              <a:pathLst>
                <a:path extrusionOk="0" fill="none" h="8451" w="4773">
                  <a:moveTo>
                    <a:pt x="4773" y="8451"/>
                  </a:moveTo>
                  <a:lnTo>
                    <a:pt x="1" y="1"/>
                  </a:lnTo>
                  <a:lnTo>
                    <a:pt x="3983"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59" name="Google Shape;659;p50"/>
            <p:cNvSpPr/>
            <p:nvPr/>
          </p:nvSpPr>
          <p:spPr>
            <a:xfrm>
              <a:off x="4257175" y="1484350"/>
              <a:ext cx="243950" cy="211275"/>
            </a:xfrm>
            <a:custGeom>
              <a:rect b="b" l="l" r="r" t="t"/>
              <a:pathLst>
                <a:path extrusionOk="0" fill="none" h="8451" w="9758">
                  <a:moveTo>
                    <a:pt x="1" y="3618"/>
                  </a:moveTo>
                  <a:lnTo>
                    <a:pt x="4986" y="1"/>
                  </a:lnTo>
                  <a:lnTo>
                    <a:pt x="9758" y="845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0" name="Google Shape;660;p50"/>
            <p:cNvSpPr/>
            <p:nvPr/>
          </p:nvSpPr>
          <p:spPr>
            <a:xfrm>
              <a:off x="4481350" y="1256400"/>
              <a:ext cx="166450" cy="227975"/>
            </a:xfrm>
            <a:custGeom>
              <a:rect b="b" l="l" r="r" t="t"/>
              <a:pathLst>
                <a:path extrusionOk="0" fill="none" h="9119" w="6658">
                  <a:moveTo>
                    <a:pt x="1" y="9119"/>
                  </a:moveTo>
                  <a:lnTo>
                    <a:pt x="1156" y="0"/>
                  </a:lnTo>
                  <a:lnTo>
                    <a:pt x="6657" y="224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1" name="Google Shape;661;p50"/>
            <p:cNvSpPr/>
            <p:nvPr/>
          </p:nvSpPr>
          <p:spPr>
            <a:xfrm>
              <a:off x="4397000" y="1256400"/>
              <a:ext cx="113250" cy="227975"/>
            </a:xfrm>
            <a:custGeom>
              <a:rect b="b" l="l" r="r" t="t"/>
              <a:pathLst>
                <a:path extrusionOk="0" fill="none" h="9119" w="4530">
                  <a:moveTo>
                    <a:pt x="1" y="0"/>
                  </a:moveTo>
                  <a:lnTo>
                    <a:pt x="4530" y="0"/>
                  </a:lnTo>
                  <a:lnTo>
                    <a:pt x="3375" y="911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2" name="Google Shape;662;p50"/>
            <p:cNvSpPr/>
            <p:nvPr/>
          </p:nvSpPr>
          <p:spPr>
            <a:xfrm>
              <a:off x="4243500" y="1177350"/>
              <a:ext cx="153525" cy="135300"/>
            </a:xfrm>
            <a:custGeom>
              <a:rect b="b" l="l" r="r" t="t"/>
              <a:pathLst>
                <a:path extrusionOk="0" fill="none" h="5412" w="6141">
                  <a:moveTo>
                    <a:pt x="852" y="1"/>
                  </a:moveTo>
                  <a:lnTo>
                    <a:pt x="6141" y="3162"/>
                  </a:lnTo>
                  <a:lnTo>
                    <a:pt x="1" y="541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3" name="Google Shape;663;p50"/>
            <p:cNvSpPr/>
            <p:nvPr/>
          </p:nvSpPr>
          <p:spPr>
            <a:xfrm>
              <a:off x="4243500" y="1256400"/>
              <a:ext cx="237875" cy="227975"/>
            </a:xfrm>
            <a:custGeom>
              <a:rect b="b" l="l" r="r" t="t"/>
              <a:pathLst>
                <a:path extrusionOk="0" h="9119" w="9515">
                  <a:moveTo>
                    <a:pt x="6141" y="0"/>
                  </a:moveTo>
                  <a:lnTo>
                    <a:pt x="1" y="2249"/>
                  </a:lnTo>
                  <a:lnTo>
                    <a:pt x="9515" y="9119"/>
                  </a:lnTo>
                  <a:lnTo>
                    <a:pt x="614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4" name="Google Shape;664;p50"/>
            <p:cNvSpPr/>
            <p:nvPr/>
          </p:nvSpPr>
          <p:spPr>
            <a:xfrm>
              <a:off x="4243500" y="1312625"/>
              <a:ext cx="138325" cy="171750"/>
            </a:xfrm>
            <a:custGeom>
              <a:rect b="b" l="l" r="r" t="t"/>
              <a:pathLst>
                <a:path extrusionOk="0" fill="none" h="6870" w="5533">
                  <a:moveTo>
                    <a:pt x="1034" y="4256"/>
                  </a:moveTo>
                  <a:lnTo>
                    <a:pt x="1" y="0"/>
                  </a:lnTo>
                  <a:lnTo>
                    <a:pt x="5533" y="687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5" name="Google Shape;665;p50"/>
            <p:cNvSpPr/>
            <p:nvPr/>
          </p:nvSpPr>
          <p:spPr>
            <a:xfrm>
              <a:off x="4713125" y="1500325"/>
              <a:ext cx="205200" cy="56250"/>
            </a:xfrm>
            <a:custGeom>
              <a:rect b="b" l="l" r="r" t="t"/>
              <a:pathLst>
                <a:path extrusionOk="0" fill="none" h="2250" w="8208">
                  <a:moveTo>
                    <a:pt x="0" y="0"/>
                  </a:moveTo>
                  <a:lnTo>
                    <a:pt x="8207" y="517"/>
                  </a:lnTo>
                  <a:lnTo>
                    <a:pt x="5988" y="224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6" name="Google Shape;666;p50"/>
            <p:cNvSpPr/>
            <p:nvPr/>
          </p:nvSpPr>
          <p:spPr>
            <a:xfrm>
              <a:off x="4713125" y="1419000"/>
              <a:ext cx="205200" cy="94250"/>
            </a:xfrm>
            <a:custGeom>
              <a:rect b="b" l="l" r="r" t="t"/>
              <a:pathLst>
                <a:path extrusionOk="0" fill="none" h="3770" w="8208">
                  <a:moveTo>
                    <a:pt x="5350" y="1"/>
                  </a:moveTo>
                  <a:lnTo>
                    <a:pt x="0" y="3253"/>
                  </a:lnTo>
                  <a:lnTo>
                    <a:pt x="8207" y="377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7" name="Google Shape;667;p50"/>
            <p:cNvSpPr/>
            <p:nvPr/>
          </p:nvSpPr>
          <p:spPr>
            <a:xfrm>
              <a:off x="4846850" y="1342250"/>
              <a:ext cx="202925" cy="127700"/>
            </a:xfrm>
            <a:custGeom>
              <a:rect b="b" l="l" r="r" t="t"/>
              <a:pathLst>
                <a:path extrusionOk="0" fill="none" h="5108" w="8117">
                  <a:moveTo>
                    <a:pt x="1825" y="1"/>
                  </a:moveTo>
                  <a:lnTo>
                    <a:pt x="1" y="3071"/>
                  </a:lnTo>
                  <a:lnTo>
                    <a:pt x="8117" y="510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8" name="Google Shape;668;p50"/>
            <p:cNvSpPr/>
            <p:nvPr/>
          </p:nvSpPr>
          <p:spPr>
            <a:xfrm>
              <a:off x="4918300" y="1469925"/>
              <a:ext cx="206700" cy="237850"/>
            </a:xfrm>
            <a:custGeom>
              <a:rect b="b" l="l" r="r" t="t"/>
              <a:pathLst>
                <a:path extrusionOk="0" fill="none" h="9514" w="8268">
                  <a:moveTo>
                    <a:pt x="0" y="1733"/>
                  </a:moveTo>
                  <a:lnTo>
                    <a:pt x="8268" y="9514"/>
                  </a:lnTo>
                  <a:lnTo>
                    <a:pt x="5259"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69" name="Google Shape;669;p50"/>
            <p:cNvSpPr/>
            <p:nvPr/>
          </p:nvSpPr>
          <p:spPr>
            <a:xfrm>
              <a:off x="4892450" y="1342250"/>
              <a:ext cx="157325" cy="127700"/>
            </a:xfrm>
            <a:custGeom>
              <a:rect b="b" l="l" r="r" t="t"/>
              <a:pathLst>
                <a:path extrusionOk="0" fill="none" h="5108" w="6293">
                  <a:moveTo>
                    <a:pt x="4986" y="153"/>
                  </a:moveTo>
                  <a:lnTo>
                    <a:pt x="6293" y="5107"/>
                  </a:lnTo>
                  <a:lnTo>
                    <a:pt x="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0" name="Google Shape;670;p50"/>
            <p:cNvSpPr/>
            <p:nvPr/>
          </p:nvSpPr>
          <p:spPr>
            <a:xfrm>
              <a:off x="5017075" y="1270075"/>
              <a:ext cx="119325" cy="199875"/>
            </a:xfrm>
            <a:custGeom>
              <a:rect b="b" l="l" r="r" t="t"/>
              <a:pathLst>
                <a:path extrusionOk="0" fill="none" h="7995" w="4773">
                  <a:moveTo>
                    <a:pt x="4773" y="0"/>
                  </a:moveTo>
                  <a:lnTo>
                    <a:pt x="1308" y="7994"/>
                  </a:lnTo>
                  <a:lnTo>
                    <a:pt x="1" y="304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1" name="Google Shape;671;p50"/>
            <p:cNvSpPr/>
            <p:nvPr/>
          </p:nvSpPr>
          <p:spPr>
            <a:xfrm>
              <a:off x="5049750" y="1270075"/>
              <a:ext cx="211275" cy="199875"/>
            </a:xfrm>
            <a:custGeom>
              <a:rect b="b" l="l" r="r" t="t"/>
              <a:pathLst>
                <a:path extrusionOk="0" fill="none" h="7995" w="8451">
                  <a:moveTo>
                    <a:pt x="8451" y="3982"/>
                  </a:moveTo>
                  <a:lnTo>
                    <a:pt x="3466" y="0"/>
                  </a:lnTo>
                  <a:lnTo>
                    <a:pt x="1" y="79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2" name="Google Shape;672;p50"/>
            <p:cNvSpPr/>
            <p:nvPr/>
          </p:nvSpPr>
          <p:spPr>
            <a:xfrm>
              <a:off x="5049750" y="1369600"/>
              <a:ext cx="211275" cy="130750"/>
            </a:xfrm>
            <a:custGeom>
              <a:rect b="b" l="l" r="r" t="t"/>
              <a:pathLst>
                <a:path extrusionOk="0" fill="none" h="5230" w="8451">
                  <a:moveTo>
                    <a:pt x="3405" y="5229"/>
                  </a:moveTo>
                  <a:lnTo>
                    <a:pt x="1" y="4013"/>
                  </a:lnTo>
                  <a:lnTo>
                    <a:pt x="845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3" name="Google Shape;673;p50"/>
            <p:cNvSpPr/>
            <p:nvPr/>
          </p:nvSpPr>
          <p:spPr>
            <a:xfrm>
              <a:off x="5049750" y="1469925"/>
              <a:ext cx="85125" cy="237850"/>
            </a:xfrm>
            <a:custGeom>
              <a:rect b="b" l="l" r="r" t="t"/>
              <a:pathLst>
                <a:path extrusionOk="0" fill="none" h="9514" w="3405">
                  <a:moveTo>
                    <a:pt x="3010" y="9514"/>
                  </a:moveTo>
                  <a:lnTo>
                    <a:pt x="3405" y="1216"/>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4" name="Google Shape;674;p50"/>
            <p:cNvSpPr/>
            <p:nvPr/>
          </p:nvSpPr>
          <p:spPr>
            <a:xfrm>
              <a:off x="5134850" y="1369600"/>
              <a:ext cx="155050" cy="130750"/>
            </a:xfrm>
            <a:custGeom>
              <a:rect b="b" l="l" r="r" t="t"/>
              <a:pathLst>
                <a:path extrusionOk="0" fill="none" h="5230" w="6202">
                  <a:moveTo>
                    <a:pt x="6202" y="5229"/>
                  </a:moveTo>
                  <a:lnTo>
                    <a:pt x="5047" y="1"/>
                  </a:lnTo>
                  <a:lnTo>
                    <a:pt x="1" y="522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5" name="Google Shape;675;p50"/>
            <p:cNvSpPr/>
            <p:nvPr/>
          </p:nvSpPr>
          <p:spPr>
            <a:xfrm>
              <a:off x="5124975" y="1500325"/>
              <a:ext cx="164925" cy="207450"/>
            </a:xfrm>
            <a:custGeom>
              <a:rect b="b" l="l" r="r" t="t"/>
              <a:pathLst>
                <a:path extrusionOk="0" fill="none" h="8298" w="6597">
                  <a:moveTo>
                    <a:pt x="1" y="8298"/>
                  </a:moveTo>
                  <a:lnTo>
                    <a:pt x="396" y="0"/>
                  </a:lnTo>
                  <a:lnTo>
                    <a:pt x="6597"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6" name="Google Shape;676;p50"/>
            <p:cNvSpPr/>
            <p:nvPr/>
          </p:nvSpPr>
          <p:spPr>
            <a:xfrm>
              <a:off x="5261000" y="1346050"/>
              <a:ext cx="241675" cy="154300"/>
            </a:xfrm>
            <a:custGeom>
              <a:rect b="b" l="l" r="r" t="t"/>
              <a:pathLst>
                <a:path extrusionOk="0" fill="none" h="6172" w="9667">
                  <a:moveTo>
                    <a:pt x="1" y="943"/>
                  </a:moveTo>
                  <a:lnTo>
                    <a:pt x="7204" y="1"/>
                  </a:lnTo>
                  <a:lnTo>
                    <a:pt x="9666" y="617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7" name="Google Shape;677;p50"/>
            <p:cNvSpPr/>
            <p:nvPr/>
          </p:nvSpPr>
          <p:spPr>
            <a:xfrm>
              <a:off x="5289875" y="1500325"/>
              <a:ext cx="212800" cy="98800"/>
            </a:xfrm>
            <a:custGeom>
              <a:rect b="b" l="l" r="r" t="t"/>
              <a:pathLst>
                <a:path extrusionOk="0" fill="none" h="3952" w="8512">
                  <a:moveTo>
                    <a:pt x="1" y="0"/>
                  </a:moveTo>
                  <a:lnTo>
                    <a:pt x="8511" y="0"/>
                  </a:lnTo>
                  <a:lnTo>
                    <a:pt x="8116" y="395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8" name="Google Shape;678;p50"/>
            <p:cNvSpPr/>
            <p:nvPr/>
          </p:nvSpPr>
          <p:spPr>
            <a:xfrm>
              <a:off x="5254175" y="1599100"/>
              <a:ext cx="396675" cy="79050"/>
            </a:xfrm>
            <a:custGeom>
              <a:rect b="b" l="l" r="r" t="t"/>
              <a:pathLst>
                <a:path extrusionOk="0" fill="none" h="3162" w="15867">
                  <a:moveTo>
                    <a:pt x="0" y="2007"/>
                  </a:moveTo>
                  <a:lnTo>
                    <a:pt x="9544" y="0"/>
                  </a:lnTo>
                  <a:lnTo>
                    <a:pt x="15867" y="316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79" name="Google Shape;679;p50"/>
            <p:cNvSpPr/>
            <p:nvPr/>
          </p:nvSpPr>
          <p:spPr>
            <a:xfrm>
              <a:off x="5707825" y="1500325"/>
              <a:ext cx="195300" cy="207450"/>
            </a:xfrm>
            <a:custGeom>
              <a:rect b="b" l="l" r="r" t="t"/>
              <a:pathLst>
                <a:path extrusionOk="0" fill="none" h="8298" w="7812">
                  <a:moveTo>
                    <a:pt x="0" y="8298"/>
                  </a:moveTo>
                  <a:lnTo>
                    <a:pt x="4590" y="0"/>
                  </a:lnTo>
                  <a:lnTo>
                    <a:pt x="7812" y="547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0" name="Google Shape;680;p50"/>
            <p:cNvSpPr/>
            <p:nvPr/>
          </p:nvSpPr>
          <p:spPr>
            <a:xfrm>
              <a:off x="5532275" y="1395450"/>
              <a:ext cx="290325" cy="181625"/>
            </a:xfrm>
            <a:custGeom>
              <a:rect b="b" l="l" r="r" t="t"/>
              <a:pathLst>
                <a:path extrusionOk="0" fill="none" h="7265" w="11613">
                  <a:moveTo>
                    <a:pt x="1" y="0"/>
                  </a:moveTo>
                  <a:lnTo>
                    <a:pt x="11612" y="4195"/>
                  </a:lnTo>
                  <a:lnTo>
                    <a:pt x="1490" y="726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1" name="Google Shape;681;p50"/>
            <p:cNvSpPr/>
            <p:nvPr/>
          </p:nvSpPr>
          <p:spPr>
            <a:xfrm>
              <a:off x="5532275" y="1358225"/>
              <a:ext cx="290325" cy="142125"/>
            </a:xfrm>
            <a:custGeom>
              <a:rect b="b" l="l" r="r" t="t"/>
              <a:pathLst>
                <a:path extrusionOk="0" fill="none" h="5685" w="11613">
                  <a:moveTo>
                    <a:pt x="3800" y="0"/>
                  </a:moveTo>
                  <a:lnTo>
                    <a:pt x="1" y="1489"/>
                  </a:lnTo>
                  <a:lnTo>
                    <a:pt x="11612" y="568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2" name="Google Shape;682;p50"/>
            <p:cNvSpPr/>
            <p:nvPr/>
          </p:nvSpPr>
          <p:spPr>
            <a:xfrm>
              <a:off x="5769375" y="1342250"/>
              <a:ext cx="60800" cy="158100"/>
            </a:xfrm>
            <a:custGeom>
              <a:rect b="b" l="l" r="r" t="t"/>
              <a:pathLst>
                <a:path extrusionOk="0" fill="none" h="6324" w="2432">
                  <a:moveTo>
                    <a:pt x="0" y="2554"/>
                  </a:moveTo>
                  <a:lnTo>
                    <a:pt x="2128" y="6323"/>
                  </a:lnTo>
                  <a:lnTo>
                    <a:pt x="2432"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3" name="Google Shape;683;p50"/>
            <p:cNvSpPr/>
            <p:nvPr/>
          </p:nvSpPr>
          <p:spPr>
            <a:xfrm>
              <a:off x="5627275" y="1358225"/>
              <a:ext cx="195325" cy="142125"/>
            </a:xfrm>
            <a:custGeom>
              <a:rect b="b" l="l" r="r" t="t"/>
              <a:pathLst>
                <a:path extrusionOk="0" fill="none" h="5685" w="7813">
                  <a:moveTo>
                    <a:pt x="0" y="0"/>
                  </a:moveTo>
                  <a:lnTo>
                    <a:pt x="5684" y="1915"/>
                  </a:lnTo>
                  <a:lnTo>
                    <a:pt x="7812" y="568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4" name="Google Shape;684;p50"/>
            <p:cNvSpPr/>
            <p:nvPr/>
          </p:nvSpPr>
          <p:spPr>
            <a:xfrm>
              <a:off x="5830150" y="1342250"/>
              <a:ext cx="159625" cy="91225"/>
            </a:xfrm>
            <a:custGeom>
              <a:rect b="b" l="l" r="r" t="t"/>
              <a:pathLst>
                <a:path extrusionOk="0" fill="none" h="3649" w="6385">
                  <a:moveTo>
                    <a:pt x="6384" y="1095"/>
                  </a:moveTo>
                  <a:lnTo>
                    <a:pt x="3405" y="3648"/>
                  </a:lnTo>
                  <a:lnTo>
                    <a:pt x="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5" name="Google Shape;685;p50"/>
            <p:cNvSpPr/>
            <p:nvPr/>
          </p:nvSpPr>
          <p:spPr>
            <a:xfrm>
              <a:off x="5884875" y="1369600"/>
              <a:ext cx="163400" cy="143650"/>
            </a:xfrm>
            <a:custGeom>
              <a:rect b="b" l="l" r="r" t="t"/>
              <a:pathLst>
                <a:path extrusionOk="0" fill="none" h="5746" w="6536">
                  <a:moveTo>
                    <a:pt x="0" y="5746"/>
                  </a:moveTo>
                  <a:lnTo>
                    <a:pt x="4195" y="1"/>
                  </a:lnTo>
                  <a:lnTo>
                    <a:pt x="6536" y="240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6" name="Google Shape;686;p50"/>
            <p:cNvSpPr/>
            <p:nvPr/>
          </p:nvSpPr>
          <p:spPr>
            <a:xfrm>
              <a:off x="5884875" y="1429650"/>
              <a:ext cx="163400" cy="129950"/>
            </a:xfrm>
            <a:custGeom>
              <a:rect b="b" l="l" r="r" t="t"/>
              <a:pathLst>
                <a:path extrusionOk="0" fill="none" h="5198" w="6536">
                  <a:moveTo>
                    <a:pt x="6353" y="5198"/>
                  </a:moveTo>
                  <a:lnTo>
                    <a:pt x="6536" y="0"/>
                  </a:lnTo>
                  <a:lnTo>
                    <a:pt x="0" y="334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7" name="Google Shape;687;p50"/>
            <p:cNvSpPr/>
            <p:nvPr/>
          </p:nvSpPr>
          <p:spPr>
            <a:xfrm>
              <a:off x="5903100" y="1559575"/>
              <a:ext cx="209000" cy="77550"/>
            </a:xfrm>
            <a:custGeom>
              <a:rect b="b" l="l" r="r" t="t"/>
              <a:pathLst>
                <a:path extrusionOk="0" h="3102" w="8360">
                  <a:moveTo>
                    <a:pt x="5624" y="1"/>
                  </a:moveTo>
                  <a:lnTo>
                    <a:pt x="1" y="3101"/>
                  </a:lnTo>
                  <a:lnTo>
                    <a:pt x="1" y="3101"/>
                  </a:lnTo>
                  <a:lnTo>
                    <a:pt x="8360" y="2736"/>
                  </a:lnTo>
                  <a:lnTo>
                    <a:pt x="5624"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8" name="Google Shape;688;p50"/>
            <p:cNvSpPr/>
            <p:nvPr/>
          </p:nvSpPr>
          <p:spPr>
            <a:xfrm>
              <a:off x="6043700" y="1559575"/>
              <a:ext cx="160350" cy="68425"/>
            </a:xfrm>
            <a:custGeom>
              <a:rect b="b" l="l" r="r" t="t"/>
              <a:pathLst>
                <a:path extrusionOk="0" h="2737" w="6414">
                  <a:moveTo>
                    <a:pt x="0" y="1"/>
                  </a:moveTo>
                  <a:lnTo>
                    <a:pt x="2736" y="2736"/>
                  </a:lnTo>
                  <a:lnTo>
                    <a:pt x="6414" y="1764"/>
                  </a:lnTo>
                  <a:lnTo>
                    <a:pt x="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89" name="Google Shape;689;p50"/>
            <p:cNvSpPr/>
            <p:nvPr/>
          </p:nvSpPr>
          <p:spPr>
            <a:xfrm>
              <a:off x="5909950" y="1256400"/>
              <a:ext cx="138325" cy="69925"/>
            </a:xfrm>
            <a:custGeom>
              <a:rect b="b" l="l" r="r" t="t"/>
              <a:pathLst>
                <a:path extrusionOk="0" fill="none" h="2797" w="5533">
                  <a:moveTo>
                    <a:pt x="1" y="2796"/>
                  </a:moveTo>
                  <a:lnTo>
                    <a:pt x="5533" y="0"/>
                  </a:lnTo>
                  <a:lnTo>
                    <a:pt x="5533" y="261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0" name="Google Shape;690;p50"/>
            <p:cNvSpPr/>
            <p:nvPr/>
          </p:nvSpPr>
          <p:spPr>
            <a:xfrm>
              <a:off x="6048250" y="1321750"/>
              <a:ext cx="155800" cy="148200"/>
            </a:xfrm>
            <a:custGeom>
              <a:rect b="b" l="l" r="r" t="t"/>
              <a:pathLst>
                <a:path extrusionOk="0" fill="none" h="5928" w="6232">
                  <a:moveTo>
                    <a:pt x="1004" y="4955"/>
                  </a:moveTo>
                  <a:lnTo>
                    <a:pt x="1" y="0"/>
                  </a:lnTo>
                  <a:lnTo>
                    <a:pt x="6232" y="592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1" name="Google Shape;691;p50"/>
            <p:cNvSpPr/>
            <p:nvPr/>
          </p:nvSpPr>
          <p:spPr>
            <a:xfrm>
              <a:off x="5822575" y="1256400"/>
              <a:ext cx="225700" cy="69925"/>
            </a:xfrm>
            <a:custGeom>
              <a:rect b="b" l="l" r="r" t="t"/>
              <a:pathLst>
                <a:path extrusionOk="0" fill="none" h="2797" w="9028">
                  <a:moveTo>
                    <a:pt x="0" y="1094"/>
                  </a:moveTo>
                  <a:lnTo>
                    <a:pt x="9028" y="0"/>
                  </a:lnTo>
                  <a:lnTo>
                    <a:pt x="3496" y="279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2" name="Google Shape;692;p50"/>
            <p:cNvSpPr/>
            <p:nvPr/>
          </p:nvSpPr>
          <p:spPr>
            <a:xfrm>
              <a:off x="5707825" y="1159125"/>
              <a:ext cx="135275" cy="183150"/>
            </a:xfrm>
            <a:custGeom>
              <a:rect b="b" l="l" r="r" t="t"/>
              <a:pathLst>
                <a:path extrusionOk="0" h="7326" w="5411">
                  <a:moveTo>
                    <a:pt x="5411" y="0"/>
                  </a:moveTo>
                  <a:lnTo>
                    <a:pt x="0" y="7326"/>
                  </a:lnTo>
                  <a:lnTo>
                    <a:pt x="0" y="7326"/>
                  </a:lnTo>
                  <a:lnTo>
                    <a:pt x="4590" y="4985"/>
                  </a:lnTo>
                  <a:lnTo>
                    <a:pt x="541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3" name="Google Shape;693;p50"/>
            <p:cNvSpPr/>
            <p:nvPr/>
          </p:nvSpPr>
          <p:spPr>
            <a:xfrm>
              <a:off x="5707825" y="1159125"/>
              <a:ext cx="135275" cy="183150"/>
            </a:xfrm>
            <a:custGeom>
              <a:rect b="b" l="l" r="r" t="t"/>
              <a:pathLst>
                <a:path extrusionOk="0" fill="none" h="7326" w="5411">
                  <a:moveTo>
                    <a:pt x="5411" y="0"/>
                  </a:moveTo>
                  <a:lnTo>
                    <a:pt x="2462" y="730"/>
                  </a:lnTo>
                  <a:lnTo>
                    <a:pt x="0" y="732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4" name="Google Shape;694;p50"/>
            <p:cNvSpPr/>
            <p:nvPr/>
          </p:nvSpPr>
          <p:spPr>
            <a:xfrm>
              <a:off x="5693375" y="1127975"/>
              <a:ext cx="76025" cy="122350"/>
            </a:xfrm>
            <a:custGeom>
              <a:rect b="b" l="l" r="r" t="t"/>
              <a:pathLst>
                <a:path extrusionOk="0" fill="none" h="4894" w="3041">
                  <a:moveTo>
                    <a:pt x="973" y="0"/>
                  </a:moveTo>
                  <a:lnTo>
                    <a:pt x="3040" y="1976"/>
                  </a:lnTo>
                  <a:lnTo>
                    <a:pt x="1" y="48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5" name="Google Shape;695;p50"/>
            <p:cNvSpPr/>
            <p:nvPr/>
          </p:nvSpPr>
          <p:spPr>
            <a:xfrm>
              <a:off x="5594600" y="1127975"/>
              <a:ext cx="123125" cy="122350"/>
            </a:xfrm>
            <a:custGeom>
              <a:rect b="b" l="l" r="r" t="t"/>
              <a:pathLst>
                <a:path extrusionOk="0" fill="none" h="4894" w="4925">
                  <a:moveTo>
                    <a:pt x="0" y="183"/>
                  </a:moveTo>
                  <a:lnTo>
                    <a:pt x="4924" y="0"/>
                  </a:lnTo>
                  <a:lnTo>
                    <a:pt x="3952" y="489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6" name="Google Shape;696;p50"/>
            <p:cNvSpPr/>
            <p:nvPr/>
          </p:nvSpPr>
          <p:spPr>
            <a:xfrm>
              <a:off x="5492775" y="1101375"/>
              <a:ext cx="101850" cy="44850"/>
            </a:xfrm>
            <a:custGeom>
              <a:rect b="b" l="l" r="r" t="t"/>
              <a:pathLst>
                <a:path extrusionOk="0" h="1794" w="4074">
                  <a:moveTo>
                    <a:pt x="0" y="0"/>
                  </a:moveTo>
                  <a:lnTo>
                    <a:pt x="0" y="1794"/>
                  </a:lnTo>
                  <a:lnTo>
                    <a:pt x="4073" y="1247"/>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7" name="Google Shape;697;p50"/>
            <p:cNvSpPr/>
            <p:nvPr/>
          </p:nvSpPr>
          <p:spPr>
            <a:xfrm>
              <a:off x="5492775" y="1132525"/>
              <a:ext cx="200625" cy="117800"/>
            </a:xfrm>
            <a:custGeom>
              <a:rect b="b" l="l" r="r" t="t"/>
              <a:pathLst>
                <a:path extrusionOk="0" fill="none" h="4712" w="8025">
                  <a:moveTo>
                    <a:pt x="8025" y="4712"/>
                  </a:moveTo>
                  <a:lnTo>
                    <a:pt x="0" y="548"/>
                  </a:lnTo>
                  <a:lnTo>
                    <a:pt x="4073"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8" name="Google Shape;698;p50"/>
            <p:cNvSpPr/>
            <p:nvPr/>
          </p:nvSpPr>
          <p:spPr>
            <a:xfrm>
              <a:off x="5492775" y="1146200"/>
              <a:ext cx="200625" cy="183925"/>
            </a:xfrm>
            <a:custGeom>
              <a:rect b="b" l="l" r="r" t="t"/>
              <a:pathLst>
                <a:path extrusionOk="0" h="7357" w="8025">
                  <a:moveTo>
                    <a:pt x="0" y="1"/>
                  </a:moveTo>
                  <a:lnTo>
                    <a:pt x="7873" y="7356"/>
                  </a:lnTo>
                  <a:lnTo>
                    <a:pt x="8025" y="4165"/>
                  </a:lnTo>
                  <a:lnTo>
                    <a:pt x="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699" name="Google Shape;699;p50"/>
            <p:cNvSpPr/>
            <p:nvPr/>
          </p:nvSpPr>
          <p:spPr>
            <a:xfrm>
              <a:off x="5305075" y="1115800"/>
              <a:ext cx="111725" cy="177100"/>
            </a:xfrm>
            <a:custGeom>
              <a:rect b="b" l="l" r="r" t="t"/>
              <a:pathLst>
                <a:path extrusionOk="0" h="7084" w="4469">
                  <a:moveTo>
                    <a:pt x="1" y="1"/>
                  </a:moveTo>
                  <a:lnTo>
                    <a:pt x="760" y="7083"/>
                  </a:lnTo>
                  <a:lnTo>
                    <a:pt x="4469" y="852"/>
                  </a:lnTo>
                  <a:lnTo>
                    <a:pt x="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0" name="Google Shape;700;p50"/>
            <p:cNvSpPr/>
            <p:nvPr/>
          </p:nvSpPr>
          <p:spPr>
            <a:xfrm>
              <a:off x="5416775" y="1101375"/>
              <a:ext cx="76025" cy="44850"/>
            </a:xfrm>
            <a:custGeom>
              <a:rect b="b" l="l" r="r" t="t"/>
              <a:pathLst>
                <a:path extrusionOk="0" h="1794" w="3041">
                  <a:moveTo>
                    <a:pt x="3040" y="0"/>
                  </a:moveTo>
                  <a:lnTo>
                    <a:pt x="1" y="1429"/>
                  </a:lnTo>
                  <a:lnTo>
                    <a:pt x="3040" y="1794"/>
                  </a:lnTo>
                  <a:lnTo>
                    <a:pt x="304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1" name="Google Shape;701;p50"/>
            <p:cNvSpPr/>
            <p:nvPr/>
          </p:nvSpPr>
          <p:spPr>
            <a:xfrm>
              <a:off x="5165250" y="1124175"/>
              <a:ext cx="158850" cy="168725"/>
            </a:xfrm>
            <a:custGeom>
              <a:rect b="b" l="l" r="r" t="t"/>
              <a:pathLst>
                <a:path extrusionOk="0" fill="none" h="6749" w="6354">
                  <a:moveTo>
                    <a:pt x="3253" y="0"/>
                  </a:moveTo>
                  <a:lnTo>
                    <a:pt x="6353" y="6748"/>
                  </a:lnTo>
                  <a:lnTo>
                    <a:pt x="1" y="212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2" name="Google Shape;702;p50"/>
            <p:cNvSpPr/>
            <p:nvPr/>
          </p:nvSpPr>
          <p:spPr>
            <a:xfrm>
              <a:off x="5246575" y="1115800"/>
              <a:ext cx="77525" cy="177100"/>
            </a:xfrm>
            <a:custGeom>
              <a:rect b="b" l="l" r="r" t="t"/>
              <a:pathLst>
                <a:path extrusionOk="0" fill="none" h="7084" w="3101">
                  <a:moveTo>
                    <a:pt x="2341" y="1"/>
                  </a:moveTo>
                  <a:lnTo>
                    <a:pt x="3100" y="7083"/>
                  </a:lnTo>
                  <a:lnTo>
                    <a:pt x="0" y="33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3" name="Google Shape;703;p50"/>
            <p:cNvSpPr/>
            <p:nvPr/>
          </p:nvSpPr>
          <p:spPr>
            <a:xfrm>
              <a:off x="5136375" y="1177350"/>
              <a:ext cx="187725" cy="115550"/>
            </a:xfrm>
            <a:custGeom>
              <a:rect b="b" l="l" r="r" t="t"/>
              <a:pathLst>
                <a:path extrusionOk="0" fill="none" h="4622" w="7509">
                  <a:moveTo>
                    <a:pt x="1" y="3709"/>
                  </a:moveTo>
                  <a:lnTo>
                    <a:pt x="1156" y="1"/>
                  </a:lnTo>
                  <a:lnTo>
                    <a:pt x="7508" y="462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4" name="Google Shape;704;p50"/>
            <p:cNvSpPr/>
            <p:nvPr/>
          </p:nvSpPr>
          <p:spPr>
            <a:xfrm>
              <a:off x="4842300" y="1137850"/>
              <a:ext cx="174800" cy="208225"/>
            </a:xfrm>
            <a:custGeom>
              <a:rect b="b" l="l" r="r" t="t"/>
              <a:pathLst>
                <a:path extrusionOk="0" fill="none" h="8329" w="6992">
                  <a:moveTo>
                    <a:pt x="6992" y="8329"/>
                  </a:moveTo>
                  <a:lnTo>
                    <a:pt x="6566" y="0"/>
                  </a:lnTo>
                  <a:lnTo>
                    <a:pt x="1" y="349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5" name="Google Shape;705;p50"/>
            <p:cNvSpPr/>
            <p:nvPr/>
          </p:nvSpPr>
          <p:spPr>
            <a:xfrm>
              <a:off x="4701725" y="1225225"/>
              <a:ext cx="190750" cy="117050"/>
            </a:xfrm>
            <a:custGeom>
              <a:rect b="b" l="l" r="r" t="t"/>
              <a:pathLst>
                <a:path extrusionOk="0" fill="none" h="4682" w="7630">
                  <a:moveTo>
                    <a:pt x="0" y="1004"/>
                  </a:moveTo>
                  <a:lnTo>
                    <a:pt x="5624" y="1"/>
                  </a:lnTo>
                  <a:lnTo>
                    <a:pt x="7630" y="468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6" name="Google Shape;706;p50"/>
            <p:cNvSpPr/>
            <p:nvPr/>
          </p:nvSpPr>
          <p:spPr>
            <a:xfrm>
              <a:off x="4826350" y="1032225"/>
              <a:ext cx="89675" cy="193025"/>
            </a:xfrm>
            <a:custGeom>
              <a:rect b="b" l="l" r="r" t="t"/>
              <a:pathLst>
                <a:path extrusionOk="0" h="7721" w="3587">
                  <a:moveTo>
                    <a:pt x="0" y="0"/>
                  </a:moveTo>
                  <a:lnTo>
                    <a:pt x="639" y="7721"/>
                  </a:lnTo>
                  <a:lnTo>
                    <a:pt x="3587" y="730"/>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7" name="Google Shape;707;p50"/>
            <p:cNvSpPr/>
            <p:nvPr/>
          </p:nvSpPr>
          <p:spPr>
            <a:xfrm>
              <a:off x="5006450" y="1007900"/>
              <a:ext cx="129950" cy="262200"/>
            </a:xfrm>
            <a:custGeom>
              <a:rect b="b" l="l" r="r" t="t"/>
              <a:pathLst>
                <a:path extrusionOk="0" fill="none" h="10488" w="5198">
                  <a:moveTo>
                    <a:pt x="0" y="5198"/>
                  </a:moveTo>
                  <a:lnTo>
                    <a:pt x="456" y="1"/>
                  </a:lnTo>
                  <a:lnTo>
                    <a:pt x="5198" y="1048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8" name="Google Shape;708;p50"/>
            <p:cNvSpPr/>
            <p:nvPr/>
          </p:nvSpPr>
          <p:spPr>
            <a:xfrm>
              <a:off x="4842300" y="1050450"/>
              <a:ext cx="164175" cy="174800"/>
            </a:xfrm>
            <a:custGeom>
              <a:rect b="b" l="l" r="r" t="t"/>
              <a:pathLst>
                <a:path extrusionOk="0" fill="none" h="6992" w="6567">
                  <a:moveTo>
                    <a:pt x="2949" y="1"/>
                  </a:moveTo>
                  <a:lnTo>
                    <a:pt x="6566" y="3496"/>
                  </a:lnTo>
                  <a:lnTo>
                    <a:pt x="1" y="699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09" name="Google Shape;709;p50"/>
            <p:cNvSpPr/>
            <p:nvPr/>
          </p:nvSpPr>
          <p:spPr>
            <a:xfrm>
              <a:off x="5017825" y="932675"/>
              <a:ext cx="164925" cy="106400"/>
            </a:xfrm>
            <a:custGeom>
              <a:rect b="b" l="l" r="r" t="t"/>
              <a:pathLst>
                <a:path extrusionOk="0" fill="none" h="4256" w="6597">
                  <a:moveTo>
                    <a:pt x="1" y="3010"/>
                  </a:moveTo>
                  <a:lnTo>
                    <a:pt x="4682" y="4256"/>
                  </a:lnTo>
                  <a:lnTo>
                    <a:pt x="6597"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0" name="Google Shape;710;p50"/>
            <p:cNvSpPr/>
            <p:nvPr/>
          </p:nvSpPr>
          <p:spPr>
            <a:xfrm>
              <a:off x="5134850" y="1017025"/>
              <a:ext cx="148225" cy="107175"/>
            </a:xfrm>
            <a:custGeom>
              <a:rect b="b" l="l" r="r" t="t"/>
              <a:pathLst>
                <a:path extrusionOk="0" fill="none" h="4287" w="5929">
                  <a:moveTo>
                    <a:pt x="5928" y="0"/>
                  </a:moveTo>
                  <a:lnTo>
                    <a:pt x="1" y="882"/>
                  </a:lnTo>
                  <a:lnTo>
                    <a:pt x="4469" y="428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1" name="Google Shape;711;p50"/>
            <p:cNvSpPr/>
            <p:nvPr/>
          </p:nvSpPr>
          <p:spPr>
            <a:xfrm>
              <a:off x="5246575" y="1017025"/>
              <a:ext cx="58525" cy="107175"/>
            </a:xfrm>
            <a:custGeom>
              <a:rect b="b" l="l" r="r" t="t"/>
              <a:pathLst>
                <a:path extrusionOk="0" fill="none" h="4287" w="2341">
                  <a:moveTo>
                    <a:pt x="2341" y="3952"/>
                  </a:moveTo>
                  <a:lnTo>
                    <a:pt x="0" y="4286"/>
                  </a:lnTo>
                  <a:lnTo>
                    <a:pt x="1459"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2" name="Google Shape;712;p50"/>
            <p:cNvSpPr/>
            <p:nvPr/>
          </p:nvSpPr>
          <p:spPr>
            <a:xfrm>
              <a:off x="5305075" y="1020075"/>
              <a:ext cx="187725" cy="95750"/>
            </a:xfrm>
            <a:custGeom>
              <a:rect b="b" l="l" r="r" t="t"/>
              <a:pathLst>
                <a:path extrusionOk="0" fill="none" h="3830" w="7509">
                  <a:moveTo>
                    <a:pt x="7508" y="3252"/>
                  </a:moveTo>
                  <a:lnTo>
                    <a:pt x="4985" y="0"/>
                  </a:lnTo>
                  <a:lnTo>
                    <a:pt x="1" y="383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3" name="Google Shape;713;p50"/>
            <p:cNvSpPr/>
            <p:nvPr/>
          </p:nvSpPr>
          <p:spPr>
            <a:xfrm>
              <a:off x="5134850" y="932675"/>
              <a:ext cx="148225" cy="106400"/>
            </a:xfrm>
            <a:custGeom>
              <a:rect b="b" l="l" r="r" t="t"/>
              <a:pathLst>
                <a:path extrusionOk="0" fill="none" h="4256" w="5929">
                  <a:moveTo>
                    <a:pt x="1916" y="1"/>
                  </a:moveTo>
                  <a:lnTo>
                    <a:pt x="1" y="4256"/>
                  </a:lnTo>
                  <a:lnTo>
                    <a:pt x="5928" y="33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4" name="Google Shape;714;p50"/>
            <p:cNvSpPr/>
            <p:nvPr/>
          </p:nvSpPr>
          <p:spPr>
            <a:xfrm>
              <a:off x="4916000" y="1007900"/>
              <a:ext cx="101850" cy="129975"/>
            </a:xfrm>
            <a:custGeom>
              <a:rect b="b" l="l" r="r" t="t"/>
              <a:pathLst>
                <a:path extrusionOk="0" fill="none" h="5199" w="4074">
                  <a:moveTo>
                    <a:pt x="4074" y="1"/>
                  </a:moveTo>
                  <a:lnTo>
                    <a:pt x="1" y="1703"/>
                  </a:lnTo>
                  <a:lnTo>
                    <a:pt x="3618" y="519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5" name="Google Shape;715;p50"/>
            <p:cNvSpPr/>
            <p:nvPr/>
          </p:nvSpPr>
          <p:spPr>
            <a:xfrm>
              <a:off x="4701725" y="1159125"/>
              <a:ext cx="140600" cy="91200"/>
            </a:xfrm>
            <a:custGeom>
              <a:rect b="b" l="l" r="r" t="t"/>
              <a:pathLst>
                <a:path extrusionOk="0" fill="none" h="3648" w="5624">
                  <a:moveTo>
                    <a:pt x="3709" y="0"/>
                  </a:moveTo>
                  <a:lnTo>
                    <a:pt x="0" y="3648"/>
                  </a:lnTo>
                  <a:lnTo>
                    <a:pt x="5624" y="264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6" name="Google Shape;716;p50"/>
            <p:cNvSpPr/>
            <p:nvPr/>
          </p:nvSpPr>
          <p:spPr>
            <a:xfrm>
              <a:off x="4598375" y="1050450"/>
              <a:ext cx="92725" cy="262200"/>
            </a:xfrm>
            <a:custGeom>
              <a:rect b="b" l="l" r="r" t="t"/>
              <a:pathLst>
                <a:path extrusionOk="0" h="10488" w="3709">
                  <a:moveTo>
                    <a:pt x="3709" y="1"/>
                  </a:moveTo>
                  <a:lnTo>
                    <a:pt x="1" y="3831"/>
                  </a:lnTo>
                  <a:lnTo>
                    <a:pt x="1976" y="10487"/>
                  </a:lnTo>
                  <a:lnTo>
                    <a:pt x="3709"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7" name="Google Shape;717;p50"/>
            <p:cNvSpPr/>
            <p:nvPr/>
          </p:nvSpPr>
          <p:spPr>
            <a:xfrm>
              <a:off x="4264775" y="1146200"/>
              <a:ext cx="333625" cy="110225"/>
            </a:xfrm>
            <a:custGeom>
              <a:rect b="b" l="l" r="r" t="t"/>
              <a:pathLst>
                <a:path extrusionOk="0" fill="none" h="4409" w="13345">
                  <a:moveTo>
                    <a:pt x="9819" y="4408"/>
                  </a:moveTo>
                  <a:lnTo>
                    <a:pt x="13345" y="1"/>
                  </a:lnTo>
                  <a:lnTo>
                    <a:pt x="1" y="124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8" name="Google Shape;718;p50"/>
            <p:cNvSpPr/>
            <p:nvPr/>
          </p:nvSpPr>
          <p:spPr>
            <a:xfrm>
              <a:off x="4510225" y="1146200"/>
              <a:ext cx="137575" cy="166450"/>
            </a:xfrm>
            <a:custGeom>
              <a:rect b="b" l="l" r="r" t="t"/>
              <a:pathLst>
                <a:path extrusionOk="0" fill="none" h="6658" w="5503">
                  <a:moveTo>
                    <a:pt x="3527" y="1"/>
                  </a:moveTo>
                  <a:lnTo>
                    <a:pt x="1" y="4408"/>
                  </a:lnTo>
                  <a:lnTo>
                    <a:pt x="5502" y="665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19" name="Google Shape;719;p50"/>
            <p:cNvSpPr/>
            <p:nvPr/>
          </p:nvSpPr>
          <p:spPr>
            <a:xfrm>
              <a:off x="4264775" y="1177350"/>
              <a:ext cx="245475" cy="79075"/>
            </a:xfrm>
            <a:custGeom>
              <a:rect b="b" l="l" r="r" t="t"/>
              <a:pathLst>
                <a:path extrusionOk="0" fill="none" h="3163" w="9819">
                  <a:moveTo>
                    <a:pt x="5290" y="3162"/>
                  </a:moveTo>
                  <a:lnTo>
                    <a:pt x="1" y="1"/>
                  </a:lnTo>
                  <a:lnTo>
                    <a:pt x="9819" y="3162"/>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0" name="Google Shape;720;p50"/>
            <p:cNvSpPr/>
            <p:nvPr/>
          </p:nvSpPr>
          <p:spPr>
            <a:xfrm>
              <a:off x="4061125" y="1312625"/>
              <a:ext cx="208250" cy="106400"/>
            </a:xfrm>
            <a:custGeom>
              <a:rect b="b" l="l" r="r" t="t"/>
              <a:pathLst>
                <a:path extrusionOk="0" fill="none" h="4256" w="8330">
                  <a:moveTo>
                    <a:pt x="7296" y="0"/>
                  </a:moveTo>
                  <a:lnTo>
                    <a:pt x="1" y="2310"/>
                  </a:lnTo>
                  <a:lnTo>
                    <a:pt x="8329" y="425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1" name="Google Shape;721;p50"/>
            <p:cNvSpPr/>
            <p:nvPr/>
          </p:nvSpPr>
          <p:spPr>
            <a:xfrm>
              <a:off x="4061125" y="1370375"/>
              <a:ext cx="320700" cy="114000"/>
            </a:xfrm>
            <a:custGeom>
              <a:rect b="b" l="l" r="r" t="t"/>
              <a:pathLst>
                <a:path extrusionOk="0" fill="none" h="4560" w="12828">
                  <a:moveTo>
                    <a:pt x="12828" y="4560"/>
                  </a:moveTo>
                  <a:lnTo>
                    <a:pt x="1" y="0"/>
                  </a:lnTo>
                  <a:lnTo>
                    <a:pt x="8329" y="194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2" name="Google Shape;722;p50"/>
            <p:cNvSpPr/>
            <p:nvPr/>
          </p:nvSpPr>
          <p:spPr>
            <a:xfrm>
              <a:off x="4061125" y="1370375"/>
              <a:ext cx="320700" cy="204425"/>
            </a:xfrm>
            <a:custGeom>
              <a:rect b="b" l="l" r="r" t="t"/>
              <a:pathLst>
                <a:path extrusionOk="0" h="8177" w="12828">
                  <a:moveTo>
                    <a:pt x="1" y="0"/>
                  </a:moveTo>
                  <a:lnTo>
                    <a:pt x="7843" y="8177"/>
                  </a:lnTo>
                  <a:lnTo>
                    <a:pt x="12828" y="4560"/>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3" name="Google Shape;723;p50"/>
            <p:cNvSpPr/>
            <p:nvPr/>
          </p:nvSpPr>
          <p:spPr>
            <a:xfrm>
              <a:off x="3933475" y="1823275"/>
              <a:ext cx="177075" cy="145150"/>
            </a:xfrm>
            <a:custGeom>
              <a:rect b="b" l="l" r="r" t="t"/>
              <a:pathLst>
                <a:path extrusionOk="0" fill="none" h="5806" w="7083">
                  <a:moveTo>
                    <a:pt x="3040" y="5806"/>
                  </a:moveTo>
                  <a:lnTo>
                    <a:pt x="7083" y="0"/>
                  </a:lnTo>
                  <a:lnTo>
                    <a:pt x="0" y="304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4" name="Google Shape;724;p50"/>
            <p:cNvSpPr/>
            <p:nvPr/>
          </p:nvSpPr>
          <p:spPr>
            <a:xfrm>
              <a:off x="3857475" y="1724475"/>
              <a:ext cx="253075" cy="98825"/>
            </a:xfrm>
            <a:custGeom>
              <a:rect b="b" l="l" r="r" t="t"/>
              <a:pathLst>
                <a:path extrusionOk="0" fill="none" h="3953" w="10123">
                  <a:moveTo>
                    <a:pt x="1" y="3952"/>
                  </a:moveTo>
                  <a:lnTo>
                    <a:pt x="10123" y="3952"/>
                  </a:lnTo>
                  <a:lnTo>
                    <a:pt x="304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5" name="Google Shape;725;p50"/>
            <p:cNvSpPr/>
            <p:nvPr/>
          </p:nvSpPr>
          <p:spPr>
            <a:xfrm>
              <a:off x="3933475" y="1676600"/>
              <a:ext cx="300925" cy="47900"/>
            </a:xfrm>
            <a:custGeom>
              <a:rect b="b" l="l" r="r" t="t"/>
              <a:pathLst>
                <a:path extrusionOk="0" fill="none" h="1916" w="12037">
                  <a:moveTo>
                    <a:pt x="12037" y="1490"/>
                  </a:moveTo>
                  <a:lnTo>
                    <a:pt x="0" y="1916"/>
                  </a:lnTo>
                  <a:lnTo>
                    <a:pt x="4316"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6" name="Google Shape;726;p50"/>
            <p:cNvSpPr/>
            <p:nvPr/>
          </p:nvSpPr>
          <p:spPr>
            <a:xfrm>
              <a:off x="3890150" y="1539825"/>
              <a:ext cx="180875" cy="79825"/>
            </a:xfrm>
            <a:custGeom>
              <a:rect b="b" l="l" r="r" t="t"/>
              <a:pathLst>
                <a:path extrusionOk="0" fill="none" h="3193" w="7235">
                  <a:moveTo>
                    <a:pt x="1" y="3192"/>
                  </a:moveTo>
                  <a:lnTo>
                    <a:pt x="7235" y="2280"/>
                  </a:lnTo>
                  <a:lnTo>
                    <a:pt x="4955"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7" name="Google Shape;727;p50"/>
            <p:cNvSpPr/>
            <p:nvPr/>
          </p:nvSpPr>
          <p:spPr>
            <a:xfrm>
              <a:off x="4050500" y="1441050"/>
              <a:ext cx="119325" cy="155800"/>
            </a:xfrm>
            <a:custGeom>
              <a:rect b="b" l="l" r="r" t="t"/>
              <a:pathLst>
                <a:path extrusionOk="0" fill="none" h="6232" w="4773">
                  <a:moveTo>
                    <a:pt x="0" y="0"/>
                  </a:moveTo>
                  <a:lnTo>
                    <a:pt x="821" y="6231"/>
                  </a:lnTo>
                  <a:lnTo>
                    <a:pt x="4772" y="465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8" name="Google Shape;728;p50"/>
            <p:cNvSpPr/>
            <p:nvPr/>
          </p:nvSpPr>
          <p:spPr>
            <a:xfrm>
              <a:off x="4071000" y="1574775"/>
              <a:ext cx="186200" cy="139100"/>
            </a:xfrm>
            <a:custGeom>
              <a:rect b="b" l="l" r="r" t="t"/>
              <a:pathLst>
                <a:path extrusionOk="0" fill="none" h="5564" w="7448">
                  <a:moveTo>
                    <a:pt x="7448" y="1"/>
                  </a:moveTo>
                  <a:lnTo>
                    <a:pt x="1" y="882"/>
                  </a:lnTo>
                  <a:lnTo>
                    <a:pt x="6536" y="5563"/>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29" name="Google Shape;729;p50"/>
            <p:cNvSpPr/>
            <p:nvPr/>
          </p:nvSpPr>
          <p:spPr>
            <a:xfrm>
              <a:off x="4539100" y="947125"/>
              <a:ext cx="152000" cy="103350"/>
            </a:xfrm>
            <a:custGeom>
              <a:rect b="b" l="l" r="r" t="t"/>
              <a:pathLst>
                <a:path extrusionOk="0" fill="none" h="4134" w="6080">
                  <a:moveTo>
                    <a:pt x="1" y="3526"/>
                  </a:moveTo>
                  <a:lnTo>
                    <a:pt x="5472" y="0"/>
                  </a:lnTo>
                  <a:lnTo>
                    <a:pt x="6080" y="413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0" name="Google Shape;730;p50"/>
            <p:cNvSpPr/>
            <p:nvPr/>
          </p:nvSpPr>
          <p:spPr>
            <a:xfrm>
              <a:off x="4701725" y="992700"/>
              <a:ext cx="92725" cy="257625"/>
            </a:xfrm>
            <a:custGeom>
              <a:rect b="b" l="l" r="r" t="t"/>
              <a:pathLst>
                <a:path extrusionOk="0" fill="none" h="10305" w="3709">
                  <a:moveTo>
                    <a:pt x="3709" y="6657"/>
                  </a:moveTo>
                  <a:lnTo>
                    <a:pt x="1520" y="1"/>
                  </a:lnTo>
                  <a:lnTo>
                    <a:pt x="0" y="10305"/>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1" name="Google Shape;731;p50"/>
            <p:cNvSpPr/>
            <p:nvPr/>
          </p:nvSpPr>
          <p:spPr>
            <a:xfrm>
              <a:off x="4739725" y="992700"/>
              <a:ext cx="86650" cy="166450"/>
            </a:xfrm>
            <a:custGeom>
              <a:rect b="b" l="l" r="r" t="t"/>
              <a:pathLst>
                <a:path extrusionOk="0" fill="none" h="6658" w="3466">
                  <a:moveTo>
                    <a:pt x="3465" y="1581"/>
                  </a:moveTo>
                  <a:lnTo>
                    <a:pt x="0" y="1"/>
                  </a:lnTo>
                  <a:lnTo>
                    <a:pt x="2189" y="665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2" name="Google Shape;732;p50"/>
            <p:cNvSpPr/>
            <p:nvPr/>
          </p:nvSpPr>
          <p:spPr>
            <a:xfrm>
              <a:off x="5017825" y="1007900"/>
              <a:ext cx="147450" cy="169475"/>
            </a:xfrm>
            <a:custGeom>
              <a:rect b="b" l="l" r="r" t="t"/>
              <a:pathLst>
                <a:path extrusionOk="0" fill="none" h="6779" w="5898">
                  <a:moveTo>
                    <a:pt x="1" y="1"/>
                  </a:moveTo>
                  <a:lnTo>
                    <a:pt x="5898" y="6779"/>
                  </a:lnTo>
                  <a:lnTo>
                    <a:pt x="4682" y="1247"/>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3" name="Google Shape;733;p50"/>
            <p:cNvSpPr/>
            <p:nvPr/>
          </p:nvSpPr>
          <p:spPr>
            <a:xfrm>
              <a:off x="5324075" y="1146200"/>
              <a:ext cx="168725" cy="199875"/>
            </a:xfrm>
            <a:custGeom>
              <a:rect b="b" l="l" r="r" t="t"/>
              <a:pathLst>
                <a:path extrusionOk="0" h="7995" w="6749">
                  <a:moveTo>
                    <a:pt x="6748" y="1"/>
                  </a:moveTo>
                  <a:lnTo>
                    <a:pt x="0" y="5867"/>
                  </a:lnTo>
                  <a:lnTo>
                    <a:pt x="4681" y="7995"/>
                  </a:lnTo>
                  <a:lnTo>
                    <a:pt x="6748"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4" name="Google Shape;734;p50"/>
            <p:cNvSpPr/>
            <p:nvPr/>
          </p:nvSpPr>
          <p:spPr>
            <a:xfrm>
              <a:off x="6112075" y="1627975"/>
              <a:ext cx="112500" cy="65375"/>
            </a:xfrm>
            <a:custGeom>
              <a:rect b="b" l="l" r="r" t="t"/>
              <a:pathLst>
                <a:path extrusionOk="0" h="2615" w="4500">
                  <a:moveTo>
                    <a:pt x="1" y="0"/>
                  </a:moveTo>
                  <a:lnTo>
                    <a:pt x="4499" y="2614"/>
                  </a:lnTo>
                  <a:lnTo>
                    <a:pt x="4256" y="365"/>
                  </a:lnTo>
                  <a:lnTo>
                    <a:pt x="1"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5" name="Google Shape;735;p50"/>
            <p:cNvSpPr/>
            <p:nvPr/>
          </p:nvSpPr>
          <p:spPr>
            <a:xfrm>
              <a:off x="6004925" y="1627975"/>
              <a:ext cx="219650" cy="147450"/>
            </a:xfrm>
            <a:custGeom>
              <a:rect b="b" l="l" r="r" t="t"/>
              <a:pathLst>
                <a:path extrusionOk="0" h="5898" w="8786">
                  <a:moveTo>
                    <a:pt x="4287" y="0"/>
                  </a:moveTo>
                  <a:lnTo>
                    <a:pt x="1" y="5897"/>
                  </a:lnTo>
                  <a:lnTo>
                    <a:pt x="8785" y="2614"/>
                  </a:lnTo>
                  <a:lnTo>
                    <a:pt x="4287"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6" name="Google Shape;736;p50"/>
            <p:cNvSpPr/>
            <p:nvPr/>
          </p:nvSpPr>
          <p:spPr>
            <a:xfrm>
              <a:off x="6004925" y="1767025"/>
              <a:ext cx="199125" cy="121625"/>
            </a:xfrm>
            <a:custGeom>
              <a:rect b="b" l="l" r="r" t="t"/>
              <a:pathLst>
                <a:path extrusionOk="0" fill="none" h="4865" w="7965">
                  <a:moveTo>
                    <a:pt x="7965" y="4864"/>
                  </a:moveTo>
                  <a:lnTo>
                    <a:pt x="1" y="335"/>
                  </a:lnTo>
                  <a:lnTo>
                    <a:pt x="6749"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7" name="Google Shape;737;p50"/>
            <p:cNvSpPr/>
            <p:nvPr/>
          </p:nvSpPr>
          <p:spPr>
            <a:xfrm>
              <a:off x="6004925" y="1693325"/>
              <a:ext cx="219650" cy="82100"/>
            </a:xfrm>
            <a:custGeom>
              <a:rect b="b" l="l" r="r" t="t"/>
              <a:pathLst>
                <a:path extrusionOk="0" fill="none" h="3284" w="8786">
                  <a:moveTo>
                    <a:pt x="8785" y="0"/>
                  </a:moveTo>
                  <a:lnTo>
                    <a:pt x="6749" y="2949"/>
                  </a:lnTo>
                  <a:lnTo>
                    <a:pt x="1" y="3283"/>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8" name="Google Shape;738;p50"/>
            <p:cNvSpPr/>
            <p:nvPr/>
          </p:nvSpPr>
          <p:spPr>
            <a:xfrm>
              <a:off x="6218475" y="1637100"/>
              <a:ext cx="123875" cy="82850"/>
            </a:xfrm>
            <a:custGeom>
              <a:rect b="b" l="l" r="r" t="t"/>
              <a:pathLst>
                <a:path extrusionOk="0" h="3314" w="4955">
                  <a:moveTo>
                    <a:pt x="0" y="0"/>
                  </a:moveTo>
                  <a:lnTo>
                    <a:pt x="243" y="2249"/>
                  </a:lnTo>
                  <a:lnTo>
                    <a:pt x="4955" y="3313"/>
                  </a:lnTo>
                  <a:lnTo>
                    <a:pt x="4955" y="3313"/>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39" name="Google Shape;739;p50"/>
            <p:cNvSpPr/>
            <p:nvPr/>
          </p:nvSpPr>
          <p:spPr>
            <a:xfrm>
              <a:off x="6173625" y="1737400"/>
              <a:ext cx="221150" cy="117050"/>
            </a:xfrm>
            <a:custGeom>
              <a:rect b="b" l="l" r="r" t="t"/>
              <a:pathLst>
                <a:path extrusionOk="0" fill="none" h="4682" w="8846">
                  <a:moveTo>
                    <a:pt x="1" y="1186"/>
                  </a:moveTo>
                  <a:lnTo>
                    <a:pt x="5715" y="0"/>
                  </a:lnTo>
                  <a:lnTo>
                    <a:pt x="8846" y="468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0" name="Google Shape;740;p50"/>
            <p:cNvSpPr/>
            <p:nvPr/>
          </p:nvSpPr>
          <p:spPr>
            <a:xfrm>
              <a:off x="6204025" y="1888625"/>
              <a:ext cx="229525" cy="75250"/>
            </a:xfrm>
            <a:custGeom>
              <a:rect b="b" l="l" r="r" t="t"/>
              <a:pathLst>
                <a:path extrusionOk="0" fill="none" h="3010" w="9181">
                  <a:moveTo>
                    <a:pt x="1" y="0"/>
                  </a:moveTo>
                  <a:lnTo>
                    <a:pt x="9180" y="517"/>
                  </a:lnTo>
                  <a:lnTo>
                    <a:pt x="3071" y="300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1" name="Google Shape;741;p50"/>
            <p:cNvSpPr/>
            <p:nvPr/>
          </p:nvSpPr>
          <p:spPr>
            <a:xfrm>
              <a:off x="5701750" y="1820225"/>
              <a:ext cx="103350" cy="109450"/>
            </a:xfrm>
            <a:custGeom>
              <a:rect b="b" l="l" r="r" t="t"/>
              <a:pathLst>
                <a:path extrusionOk="0" fill="none" h="4378" w="4134">
                  <a:moveTo>
                    <a:pt x="3070" y="4378"/>
                  </a:moveTo>
                  <a:lnTo>
                    <a:pt x="4134" y="1"/>
                  </a:lnTo>
                  <a:lnTo>
                    <a:pt x="0" y="410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2" name="Google Shape;742;p50"/>
            <p:cNvSpPr/>
            <p:nvPr/>
          </p:nvSpPr>
          <p:spPr>
            <a:xfrm>
              <a:off x="5778500" y="1906100"/>
              <a:ext cx="87400" cy="78275"/>
            </a:xfrm>
            <a:custGeom>
              <a:rect b="b" l="l" r="r" t="t"/>
              <a:pathLst>
                <a:path extrusionOk="0" fill="none" h="3131" w="3496">
                  <a:moveTo>
                    <a:pt x="3496" y="0"/>
                  </a:moveTo>
                  <a:lnTo>
                    <a:pt x="0" y="943"/>
                  </a:lnTo>
                  <a:lnTo>
                    <a:pt x="1398" y="313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3" name="Google Shape;743;p50"/>
            <p:cNvSpPr/>
            <p:nvPr/>
          </p:nvSpPr>
          <p:spPr>
            <a:xfrm>
              <a:off x="5813450" y="1915975"/>
              <a:ext cx="178600" cy="114000"/>
            </a:xfrm>
            <a:custGeom>
              <a:rect b="b" l="l" r="r" t="t"/>
              <a:pathLst>
                <a:path extrusionOk="0" fill="none" h="4560" w="7144">
                  <a:moveTo>
                    <a:pt x="3313" y="0"/>
                  </a:moveTo>
                  <a:lnTo>
                    <a:pt x="7143" y="4560"/>
                  </a:lnTo>
                  <a:lnTo>
                    <a:pt x="0" y="273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4" name="Google Shape;744;p50"/>
            <p:cNvSpPr/>
            <p:nvPr/>
          </p:nvSpPr>
          <p:spPr>
            <a:xfrm>
              <a:off x="5896275" y="1888625"/>
              <a:ext cx="164925" cy="95750"/>
            </a:xfrm>
            <a:custGeom>
              <a:rect b="b" l="l" r="r" t="t"/>
              <a:pathLst>
                <a:path extrusionOk="0" h="3830" w="6597">
                  <a:moveTo>
                    <a:pt x="6596" y="0"/>
                  </a:moveTo>
                  <a:lnTo>
                    <a:pt x="0" y="1094"/>
                  </a:lnTo>
                  <a:lnTo>
                    <a:pt x="5897" y="3830"/>
                  </a:lnTo>
                  <a:lnTo>
                    <a:pt x="6596"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5" name="Google Shape;745;p50"/>
            <p:cNvSpPr/>
            <p:nvPr/>
          </p:nvSpPr>
          <p:spPr>
            <a:xfrm>
              <a:off x="6061175" y="1888625"/>
              <a:ext cx="136050" cy="159600"/>
            </a:xfrm>
            <a:custGeom>
              <a:rect b="b" l="l" r="r" t="t"/>
              <a:pathLst>
                <a:path extrusionOk="0" h="6384" w="5442">
                  <a:moveTo>
                    <a:pt x="0" y="0"/>
                  </a:moveTo>
                  <a:lnTo>
                    <a:pt x="1733" y="6383"/>
                  </a:lnTo>
                  <a:lnTo>
                    <a:pt x="5441" y="3252"/>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6" name="Google Shape;746;p50"/>
            <p:cNvSpPr/>
            <p:nvPr/>
          </p:nvSpPr>
          <p:spPr>
            <a:xfrm>
              <a:off x="6043700" y="2052000"/>
              <a:ext cx="104875" cy="84375"/>
            </a:xfrm>
            <a:custGeom>
              <a:rect b="b" l="l" r="r" t="t"/>
              <a:pathLst>
                <a:path extrusionOk="0" fill="none" h="3375" w="4195">
                  <a:moveTo>
                    <a:pt x="942" y="0"/>
                  </a:moveTo>
                  <a:lnTo>
                    <a:pt x="4195" y="1338"/>
                  </a:lnTo>
                  <a:lnTo>
                    <a:pt x="0" y="337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7" name="Google Shape;747;p50"/>
            <p:cNvSpPr/>
            <p:nvPr/>
          </p:nvSpPr>
          <p:spPr>
            <a:xfrm>
              <a:off x="6197200" y="1969925"/>
              <a:ext cx="101850" cy="78300"/>
            </a:xfrm>
            <a:custGeom>
              <a:rect b="b" l="l" r="r" t="t"/>
              <a:pathLst>
                <a:path extrusionOk="0" h="3132" w="4074">
                  <a:moveTo>
                    <a:pt x="0" y="0"/>
                  </a:moveTo>
                  <a:lnTo>
                    <a:pt x="2249" y="3131"/>
                  </a:lnTo>
                  <a:lnTo>
                    <a:pt x="4073" y="2037"/>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8" name="Google Shape;748;p50"/>
            <p:cNvSpPr/>
            <p:nvPr/>
          </p:nvSpPr>
          <p:spPr>
            <a:xfrm>
              <a:off x="6430475" y="2184975"/>
              <a:ext cx="204450" cy="97300"/>
            </a:xfrm>
            <a:custGeom>
              <a:rect b="b" l="l" r="r" t="t"/>
              <a:pathLst>
                <a:path extrusionOk="0" fill="none" h="3892" w="8178">
                  <a:moveTo>
                    <a:pt x="8177" y="0"/>
                  </a:moveTo>
                  <a:lnTo>
                    <a:pt x="1" y="2858"/>
                  </a:lnTo>
                  <a:lnTo>
                    <a:pt x="5593" y="389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49" name="Google Shape;749;p50"/>
            <p:cNvSpPr/>
            <p:nvPr/>
          </p:nvSpPr>
          <p:spPr>
            <a:xfrm>
              <a:off x="5254175" y="1500325"/>
              <a:ext cx="238625" cy="148950"/>
            </a:xfrm>
            <a:custGeom>
              <a:rect b="b" l="l" r="r" t="t"/>
              <a:pathLst>
                <a:path extrusionOk="0" fill="none" h="5958" w="9545">
                  <a:moveTo>
                    <a:pt x="0" y="5958"/>
                  </a:moveTo>
                  <a:lnTo>
                    <a:pt x="1429" y="0"/>
                  </a:lnTo>
                  <a:lnTo>
                    <a:pt x="9544" y="395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0" name="Google Shape;750;p50"/>
            <p:cNvSpPr/>
            <p:nvPr/>
          </p:nvSpPr>
          <p:spPr>
            <a:xfrm>
              <a:off x="4726800" y="2377225"/>
              <a:ext cx="233300" cy="139075"/>
            </a:xfrm>
            <a:custGeom>
              <a:rect b="b" l="l" r="r" t="t"/>
              <a:pathLst>
                <a:path extrusionOk="0" fill="none" h="5563" w="9332">
                  <a:moveTo>
                    <a:pt x="9332" y="5563"/>
                  </a:moveTo>
                  <a:lnTo>
                    <a:pt x="5441" y="5198"/>
                  </a:lnTo>
                  <a:lnTo>
                    <a:pt x="0"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1" name="Google Shape;751;p50"/>
            <p:cNvSpPr/>
            <p:nvPr/>
          </p:nvSpPr>
          <p:spPr>
            <a:xfrm>
              <a:off x="5569525" y="2252600"/>
              <a:ext cx="258375" cy="167975"/>
            </a:xfrm>
            <a:custGeom>
              <a:rect b="b" l="l" r="r" t="t"/>
              <a:pathLst>
                <a:path extrusionOk="0" fill="none" h="6719" w="10335">
                  <a:moveTo>
                    <a:pt x="6627" y="1"/>
                  </a:moveTo>
                  <a:lnTo>
                    <a:pt x="10335" y="6414"/>
                  </a:lnTo>
                  <a:lnTo>
                    <a:pt x="0" y="671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2" name="Google Shape;752;p50"/>
            <p:cNvSpPr/>
            <p:nvPr/>
          </p:nvSpPr>
          <p:spPr>
            <a:xfrm>
              <a:off x="4679675" y="1919000"/>
              <a:ext cx="316150" cy="237875"/>
            </a:xfrm>
            <a:custGeom>
              <a:rect b="b" l="l" r="r" t="t"/>
              <a:pathLst>
                <a:path extrusionOk="0" fill="none" h="9515" w="12646">
                  <a:moveTo>
                    <a:pt x="3557" y="1794"/>
                  </a:moveTo>
                  <a:lnTo>
                    <a:pt x="1" y="9515"/>
                  </a:lnTo>
                  <a:lnTo>
                    <a:pt x="12646"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3" name="Google Shape;753;p50"/>
            <p:cNvSpPr/>
            <p:nvPr/>
          </p:nvSpPr>
          <p:spPr>
            <a:xfrm>
              <a:off x="4679675" y="2156850"/>
              <a:ext cx="162650" cy="220400"/>
            </a:xfrm>
            <a:custGeom>
              <a:rect b="b" l="l" r="r" t="t"/>
              <a:pathLst>
                <a:path extrusionOk="0" fill="none" h="8816" w="6506">
                  <a:moveTo>
                    <a:pt x="6506" y="548"/>
                  </a:moveTo>
                  <a:lnTo>
                    <a:pt x="1" y="1"/>
                  </a:lnTo>
                  <a:lnTo>
                    <a:pt x="1885" y="8816"/>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4" name="Google Shape;754;p50"/>
            <p:cNvSpPr/>
            <p:nvPr/>
          </p:nvSpPr>
          <p:spPr>
            <a:xfrm>
              <a:off x="4639400" y="1250300"/>
              <a:ext cx="253075" cy="234075"/>
            </a:xfrm>
            <a:custGeom>
              <a:rect b="b" l="l" r="r" t="t"/>
              <a:pathLst>
                <a:path extrusionOk="0" fill="none" h="9363" w="10123">
                  <a:moveTo>
                    <a:pt x="2493" y="1"/>
                  </a:moveTo>
                  <a:lnTo>
                    <a:pt x="1" y="9363"/>
                  </a:lnTo>
                  <a:lnTo>
                    <a:pt x="10123" y="367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5" name="Google Shape;755;p50"/>
            <p:cNvSpPr/>
            <p:nvPr/>
          </p:nvSpPr>
          <p:spPr>
            <a:xfrm>
              <a:off x="6129550" y="2336200"/>
              <a:ext cx="334375" cy="153525"/>
            </a:xfrm>
            <a:custGeom>
              <a:rect b="b" l="l" r="r" t="t"/>
              <a:pathLst>
                <a:path extrusionOk="0" fill="none" h="6141" w="13375">
                  <a:moveTo>
                    <a:pt x="1" y="0"/>
                  </a:moveTo>
                  <a:lnTo>
                    <a:pt x="5351" y="4833"/>
                  </a:lnTo>
                  <a:lnTo>
                    <a:pt x="13375" y="614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6" name="Google Shape;756;p50"/>
            <p:cNvSpPr/>
            <p:nvPr/>
          </p:nvSpPr>
          <p:spPr>
            <a:xfrm>
              <a:off x="5264050" y="1713850"/>
              <a:ext cx="136025" cy="93475"/>
            </a:xfrm>
            <a:custGeom>
              <a:rect b="b" l="l" r="r" t="t"/>
              <a:pathLst>
                <a:path extrusionOk="0" fill="none" h="3739" w="5441">
                  <a:moveTo>
                    <a:pt x="5441" y="3739"/>
                  </a:moveTo>
                  <a:lnTo>
                    <a:pt x="0" y="0"/>
                  </a:lnTo>
                  <a:lnTo>
                    <a:pt x="1034" y="291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7" name="Google Shape;757;p50"/>
            <p:cNvSpPr/>
            <p:nvPr/>
          </p:nvSpPr>
          <p:spPr>
            <a:xfrm>
              <a:off x="5441100" y="1678125"/>
              <a:ext cx="209750" cy="136800"/>
            </a:xfrm>
            <a:custGeom>
              <a:rect b="b" l="l" r="r" t="t"/>
              <a:pathLst>
                <a:path extrusionOk="0" fill="none" h="5472" w="8390">
                  <a:moveTo>
                    <a:pt x="8390" y="1"/>
                  </a:moveTo>
                  <a:lnTo>
                    <a:pt x="2402" y="5472"/>
                  </a:lnTo>
                  <a:lnTo>
                    <a:pt x="0" y="142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8" name="Google Shape;758;p50"/>
            <p:cNvSpPr/>
            <p:nvPr/>
          </p:nvSpPr>
          <p:spPr>
            <a:xfrm>
              <a:off x="6299025" y="1995000"/>
              <a:ext cx="217350" cy="111725"/>
            </a:xfrm>
            <a:custGeom>
              <a:rect b="b" l="l" r="r" t="t"/>
              <a:pathLst>
                <a:path extrusionOk="0" fill="none" h="4469" w="8694">
                  <a:moveTo>
                    <a:pt x="0" y="1034"/>
                  </a:moveTo>
                  <a:lnTo>
                    <a:pt x="3100" y="1"/>
                  </a:lnTo>
                  <a:lnTo>
                    <a:pt x="8693" y="4469"/>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59" name="Google Shape;759;p50"/>
            <p:cNvSpPr/>
            <p:nvPr/>
          </p:nvSpPr>
          <p:spPr>
            <a:xfrm>
              <a:off x="6463900" y="2362775"/>
              <a:ext cx="211275" cy="126950"/>
            </a:xfrm>
            <a:custGeom>
              <a:rect b="b" l="l" r="r" t="t"/>
              <a:pathLst>
                <a:path extrusionOk="0" h="5078" w="8451">
                  <a:moveTo>
                    <a:pt x="8451" y="1"/>
                  </a:moveTo>
                  <a:lnTo>
                    <a:pt x="518" y="1065"/>
                  </a:lnTo>
                  <a:lnTo>
                    <a:pt x="1" y="5077"/>
                  </a:lnTo>
                  <a:lnTo>
                    <a:pt x="8451" y="1"/>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0" name="Google Shape;760;p50"/>
            <p:cNvSpPr/>
            <p:nvPr/>
          </p:nvSpPr>
          <p:spPr>
            <a:xfrm>
              <a:off x="6433525" y="2489700"/>
              <a:ext cx="221900" cy="82075"/>
            </a:xfrm>
            <a:custGeom>
              <a:rect b="b" l="l" r="r" t="t"/>
              <a:pathLst>
                <a:path extrusionOk="0" fill="none" h="3283" w="8876">
                  <a:moveTo>
                    <a:pt x="1216" y="0"/>
                  </a:moveTo>
                  <a:lnTo>
                    <a:pt x="0" y="3283"/>
                  </a:lnTo>
                  <a:lnTo>
                    <a:pt x="8876"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1" name="Google Shape;761;p50"/>
            <p:cNvSpPr/>
            <p:nvPr/>
          </p:nvSpPr>
          <p:spPr>
            <a:xfrm>
              <a:off x="6407675" y="2256400"/>
              <a:ext cx="162650" cy="117050"/>
            </a:xfrm>
            <a:custGeom>
              <a:rect b="b" l="l" r="r" t="t"/>
              <a:pathLst>
                <a:path extrusionOk="0" fill="none" h="4682" w="6506">
                  <a:moveTo>
                    <a:pt x="1" y="4682"/>
                  </a:moveTo>
                  <a:lnTo>
                    <a:pt x="913" y="1"/>
                  </a:lnTo>
                  <a:lnTo>
                    <a:pt x="6505" y="103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2" name="Google Shape;762;p50"/>
            <p:cNvSpPr/>
            <p:nvPr/>
          </p:nvSpPr>
          <p:spPr>
            <a:xfrm>
              <a:off x="6306625" y="2079350"/>
              <a:ext cx="177075" cy="91200"/>
            </a:xfrm>
            <a:custGeom>
              <a:rect b="b" l="l" r="r" t="t"/>
              <a:pathLst>
                <a:path extrusionOk="0" fill="none" h="3648" w="7083">
                  <a:moveTo>
                    <a:pt x="0" y="1338"/>
                  </a:moveTo>
                  <a:lnTo>
                    <a:pt x="2736" y="0"/>
                  </a:lnTo>
                  <a:lnTo>
                    <a:pt x="7082" y="3648"/>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3" name="Google Shape;763;p50"/>
            <p:cNvSpPr/>
            <p:nvPr/>
          </p:nvSpPr>
          <p:spPr>
            <a:xfrm>
              <a:off x="5992025" y="2498050"/>
              <a:ext cx="86650" cy="199125"/>
            </a:xfrm>
            <a:custGeom>
              <a:rect b="b" l="l" r="r" t="t"/>
              <a:pathLst>
                <a:path extrusionOk="0" fill="none" h="7965" w="3466">
                  <a:moveTo>
                    <a:pt x="2493" y="0"/>
                  </a:moveTo>
                  <a:lnTo>
                    <a:pt x="0" y="2189"/>
                  </a:lnTo>
                  <a:lnTo>
                    <a:pt x="3465" y="7964"/>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4" name="Google Shape;764;p50"/>
            <p:cNvSpPr/>
            <p:nvPr/>
          </p:nvSpPr>
          <p:spPr>
            <a:xfrm>
              <a:off x="5973025" y="2209300"/>
              <a:ext cx="156550" cy="164150"/>
            </a:xfrm>
            <a:custGeom>
              <a:rect b="b" l="l" r="r" t="t"/>
              <a:pathLst>
                <a:path extrusionOk="0" h="6566" w="6262">
                  <a:moveTo>
                    <a:pt x="1095" y="0"/>
                  </a:moveTo>
                  <a:lnTo>
                    <a:pt x="0" y="6566"/>
                  </a:lnTo>
                  <a:lnTo>
                    <a:pt x="6262" y="5076"/>
                  </a:lnTo>
                  <a:lnTo>
                    <a:pt x="1095"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5" name="Google Shape;765;p50"/>
            <p:cNvSpPr/>
            <p:nvPr/>
          </p:nvSpPr>
          <p:spPr>
            <a:xfrm>
              <a:off x="5181225" y="2524650"/>
              <a:ext cx="103350" cy="112475"/>
            </a:xfrm>
            <a:custGeom>
              <a:rect b="b" l="l" r="r" t="t"/>
              <a:pathLst>
                <a:path extrusionOk="0" fill="none" h="4499" w="4134">
                  <a:moveTo>
                    <a:pt x="4134" y="4499"/>
                  </a:moveTo>
                  <a:lnTo>
                    <a:pt x="547" y="4347"/>
                  </a:lnTo>
                  <a:lnTo>
                    <a:pt x="0"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sp>
          <p:nvSpPr>
            <p:cNvPr id="766" name="Google Shape;766;p50"/>
            <p:cNvSpPr/>
            <p:nvPr/>
          </p:nvSpPr>
          <p:spPr>
            <a:xfrm>
              <a:off x="5495050" y="2412950"/>
              <a:ext cx="332850" cy="156550"/>
            </a:xfrm>
            <a:custGeom>
              <a:rect b="b" l="l" r="r" t="t"/>
              <a:pathLst>
                <a:path extrusionOk="0" fill="none" h="6262" w="13314">
                  <a:moveTo>
                    <a:pt x="2979" y="304"/>
                  </a:moveTo>
                  <a:lnTo>
                    <a:pt x="0" y="6262"/>
                  </a:lnTo>
                  <a:lnTo>
                    <a:pt x="13314" y="0"/>
                  </a:lnTo>
                  <a:close/>
                </a:path>
              </a:pathLst>
            </a:custGeom>
            <a:solidFill>
              <a:schemeClr val="lt1">
                <a:alpha val="18540"/>
              </a:schemeClr>
            </a:solidFill>
            <a:ln cap="rnd" cmpd="sng" w="5875">
              <a:solidFill>
                <a:srgbClr val="E9FFC4"/>
              </a:solidFill>
              <a:prstDash val="solid"/>
              <a:round/>
              <a:headEnd len="sm" w="sm" type="none"/>
              <a:tailEnd len="sm" w="sm" type="none"/>
            </a:ln>
          </p:spPr>
          <p:txBody>
            <a:bodyPr anchorCtr="0" anchor="ctr" bIns="118000" lIns="118000" spcFirstLastPara="1" rIns="118000" wrap="square" tIns="118000">
              <a:noAutofit/>
            </a:bodyPr>
            <a:lstStyle/>
            <a:p>
              <a:pPr indent="0" lvl="0" marL="0" rtl="0" algn="l">
                <a:spcBef>
                  <a:spcPts val="0"/>
                </a:spcBef>
                <a:spcAft>
                  <a:spcPts val="0"/>
                </a:spcAft>
                <a:buNone/>
              </a:pPr>
              <a:r>
                <a:t/>
              </a:r>
              <a:endParaRPr/>
            </a:p>
          </p:txBody>
        </p:sp>
      </p:grpSp>
      <p:cxnSp>
        <p:nvCxnSpPr>
          <p:cNvPr id="767" name="Google Shape;767;p50"/>
          <p:cNvCxnSpPr/>
          <p:nvPr/>
        </p:nvCxnSpPr>
        <p:spPr>
          <a:xfrm flipH="1">
            <a:off x="5102675" y="4611625"/>
            <a:ext cx="1408500" cy="30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480"/>
                                        </p:tgtEl>
                                        <p:attrNameLst>
                                          <p:attrName>style.visibility</p:attrName>
                                        </p:attrNameLst>
                                      </p:cBhvr>
                                      <p:to>
                                        <p:strVal val="visible"/>
                                      </p:to>
                                    </p:set>
                                    <p:anim calcmode="lin" valueType="num">
                                      <p:cBhvr additive="base">
                                        <p:cTn dur="1000"/>
                                        <p:tgtEl>
                                          <p:spTgt spid="48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1" name="Shape 771"/>
        <p:cNvGrpSpPr/>
        <p:nvPr/>
      </p:nvGrpSpPr>
      <p:grpSpPr>
        <a:xfrm>
          <a:off x="0" y="0"/>
          <a:ext cx="0" cy="0"/>
          <a:chOff x="0" y="0"/>
          <a:chExt cx="0" cy="0"/>
        </a:xfrm>
      </p:grpSpPr>
      <p:sp>
        <p:nvSpPr>
          <p:cNvPr id="772" name="Google Shape;772;p5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Governance Pillars</a:t>
            </a:r>
            <a:endParaRPr/>
          </a:p>
        </p:txBody>
      </p:sp>
      <p:grpSp>
        <p:nvGrpSpPr>
          <p:cNvPr id="773" name="Google Shape;773;p51"/>
          <p:cNvGrpSpPr/>
          <p:nvPr/>
        </p:nvGrpSpPr>
        <p:grpSpPr>
          <a:xfrm>
            <a:off x="3466895" y="1903046"/>
            <a:ext cx="2210395" cy="2090466"/>
            <a:chOff x="1040275" y="238125"/>
            <a:chExt cx="5538450" cy="5237950"/>
          </a:xfrm>
        </p:grpSpPr>
        <p:sp>
          <p:nvSpPr>
            <p:cNvPr id="774" name="Google Shape;774;p51"/>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75" name="Google Shape;775;p51"/>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76" name="Google Shape;776;p51"/>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77" name="Google Shape;777;p51"/>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78" name="Google Shape;778;p51"/>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79" name="Google Shape;779;p51"/>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0" name="Google Shape;780;p51"/>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1" name="Google Shape;781;p51"/>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2" name="Google Shape;782;p51"/>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3" name="Google Shape;783;p51"/>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4" name="Google Shape;784;p51"/>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5" name="Google Shape;785;p51"/>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6" name="Google Shape;786;p51"/>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7" name="Google Shape;787;p51"/>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8" name="Google Shape;788;p51"/>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89" name="Google Shape;789;p51"/>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0" name="Google Shape;790;p51"/>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E9FFC4">
                <a:alpha val="36080"/>
              </a:srgb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1" name="Google Shape;791;p51"/>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2" name="Google Shape;792;p51"/>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3" name="Google Shape;793;p51"/>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4" name="Google Shape;794;p51"/>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5" name="Google Shape;795;p51"/>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6" name="Google Shape;796;p51"/>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7" name="Google Shape;797;p51"/>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8" name="Google Shape;798;p51"/>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799" name="Google Shape;799;p51"/>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0" name="Google Shape;800;p51"/>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1" name="Google Shape;801;p51"/>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2" name="Google Shape;802;p51"/>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3" name="Google Shape;803;p51"/>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4" name="Google Shape;804;p51"/>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5" name="Google Shape;805;p51"/>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6" name="Google Shape;806;p51"/>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7" name="Google Shape;807;p51"/>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8" name="Google Shape;808;p51"/>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09" name="Google Shape;809;p51"/>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E9FFC4">
                <a:alpha val="36080"/>
              </a:srgb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0" name="Google Shape;810;p51"/>
            <p:cNvSpPr/>
            <p:nvPr/>
          </p:nvSpPr>
          <p:spPr>
            <a:xfrm>
              <a:off x="4294275" y="978125"/>
              <a:ext cx="991975" cy="65475"/>
            </a:xfrm>
            <a:custGeom>
              <a:rect b="b" l="l" r="r" t="t"/>
              <a:pathLst>
                <a:path extrusionOk="0" h="2619" w="39679">
                  <a:moveTo>
                    <a:pt x="0" y="1"/>
                  </a:moveTo>
                  <a:lnTo>
                    <a:pt x="0" y="1"/>
                  </a:lnTo>
                  <a:lnTo>
                    <a:pt x="39679" y="2619"/>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1" name="Google Shape;811;p51"/>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2" name="Google Shape;812;p51"/>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3" name="Google Shape;813;p51"/>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4" name="Google Shape;814;p51"/>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5" name="Google Shape;815;p51"/>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6" name="Google Shape;816;p51"/>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7" name="Google Shape;817;p51"/>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8" name="Google Shape;818;p51"/>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E9FFC4">
                <a:alpha val="36080"/>
              </a:srgb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19" name="Google Shape;819;p51"/>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0" name="Google Shape;820;p51"/>
            <p:cNvSpPr/>
            <p:nvPr/>
          </p:nvSpPr>
          <p:spPr>
            <a:xfrm>
              <a:off x="5290400" y="852125"/>
              <a:ext cx="246525" cy="191750"/>
            </a:xfrm>
            <a:custGeom>
              <a:rect b="b" l="l" r="r" t="t"/>
              <a:pathLst>
                <a:path extrusionOk="0" h="7670" w="9861">
                  <a:moveTo>
                    <a:pt x="9861" y="1"/>
                  </a:moveTo>
                  <a:lnTo>
                    <a:pt x="1" y="7670"/>
                  </a:lnTo>
                  <a:lnTo>
                    <a:pt x="1" y="767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1" name="Google Shape;821;p51"/>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2" name="Google Shape;822;p51"/>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3" name="Google Shape;823;p51"/>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4" name="Google Shape;824;p51"/>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5" name="Google Shape;825;p51"/>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6" name="Google Shape;826;p51"/>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7" name="Google Shape;827;p51"/>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8" name="Google Shape;828;p51"/>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29" name="Google Shape;829;p51"/>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0" name="Google Shape;830;p51"/>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1" name="Google Shape;831;p51"/>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2" name="Google Shape;832;p51"/>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3" name="Google Shape;833;p51"/>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4" name="Google Shape;834;p51"/>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5" name="Google Shape;835;p51"/>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6" name="Google Shape;836;p51"/>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7" name="Google Shape;837;p51"/>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8" name="Google Shape;838;p51"/>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39" name="Google Shape;839;p51"/>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0" name="Google Shape;840;p51"/>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1" name="Google Shape;841;p51"/>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2" name="Google Shape;842;p51"/>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3" name="Google Shape;843;p51"/>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4" name="Google Shape;844;p51"/>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5" name="Google Shape;845;p51"/>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6" name="Google Shape;846;p51"/>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7" name="Google Shape;847;p51"/>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8" name="Google Shape;848;p51"/>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49" name="Google Shape;849;p51"/>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0" name="Google Shape;850;p51"/>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1" name="Google Shape;851;p51"/>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2" name="Google Shape;852;p51"/>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3" name="Google Shape;853;p51"/>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4" name="Google Shape;854;p51"/>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5" name="Google Shape;855;p51"/>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6" name="Google Shape;856;p51"/>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7" name="Google Shape;857;p51"/>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8" name="Google Shape;858;p51"/>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59" name="Google Shape;859;p51"/>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0" name="Google Shape;860;p51"/>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1" name="Google Shape;861;p51"/>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2" name="Google Shape;862;p51"/>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3" name="Google Shape;863;p51"/>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4" name="Google Shape;864;p51"/>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5" name="Google Shape;865;p51"/>
            <p:cNvSpPr/>
            <p:nvPr/>
          </p:nvSpPr>
          <p:spPr>
            <a:xfrm>
              <a:off x="1985325" y="2193900"/>
              <a:ext cx="131200" cy="228500"/>
            </a:xfrm>
            <a:custGeom>
              <a:rect b="b" l="l" r="r" t="t"/>
              <a:pathLst>
                <a:path extrusionOk="0" h="9140" w="5248">
                  <a:moveTo>
                    <a:pt x="5248" y="0"/>
                  </a:moveTo>
                  <a:lnTo>
                    <a:pt x="0" y="914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6" name="Google Shape;866;p51"/>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7" name="Google Shape;867;p51"/>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8" name="Google Shape;868;p51"/>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69" name="Google Shape;869;p51"/>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0" name="Google Shape;870;p51"/>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1" name="Google Shape;871;p51"/>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2" name="Google Shape;872;p51"/>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3" name="Google Shape;873;p51"/>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4" name="Google Shape;874;p51"/>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5" name="Google Shape;875;p51"/>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6" name="Google Shape;876;p51"/>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7" name="Google Shape;877;p51"/>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8" name="Google Shape;878;p51"/>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79" name="Google Shape;879;p51"/>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0" name="Google Shape;880;p51"/>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1" name="Google Shape;881;p51"/>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2" name="Google Shape;882;p51"/>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3" name="Google Shape;883;p51"/>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4" name="Google Shape;884;p51"/>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5" name="Google Shape;885;p51"/>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6" name="Google Shape;886;p51"/>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7" name="Google Shape;887;p51"/>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8" name="Google Shape;888;p51"/>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89" name="Google Shape;889;p51"/>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0" name="Google Shape;890;p51"/>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1" name="Google Shape;891;p51"/>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2" name="Google Shape;892;p51"/>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3" name="Google Shape;893;p51"/>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4" name="Google Shape;894;p51"/>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5" name="Google Shape;895;p51"/>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6" name="Google Shape;896;p51"/>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7" name="Google Shape;897;p51"/>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8" name="Google Shape;898;p51"/>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899" name="Google Shape;899;p51"/>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0" name="Google Shape;900;p51"/>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1" name="Google Shape;901;p51"/>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2" name="Google Shape;902;p51"/>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3" name="Google Shape;903;p51"/>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4" name="Google Shape;904;p51"/>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5" name="Google Shape;905;p51"/>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6" name="Google Shape;906;p51"/>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7" name="Google Shape;907;p51"/>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8" name="Google Shape;908;p51"/>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09" name="Google Shape;909;p51"/>
            <p:cNvSpPr/>
            <p:nvPr/>
          </p:nvSpPr>
          <p:spPr>
            <a:xfrm>
              <a:off x="5384300" y="2943825"/>
              <a:ext cx="7325" cy="7575"/>
            </a:xfrm>
            <a:custGeom>
              <a:rect b="b" l="l" r="r" t="t"/>
              <a:pathLst>
                <a:path extrusionOk="0" h="303" w="293">
                  <a:moveTo>
                    <a:pt x="1" y="0"/>
                  </a:moveTo>
                  <a:lnTo>
                    <a:pt x="189" y="302"/>
                  </a:lnTo>
                  <a:lnTo>
                    <a:pt x="29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0" name="Google Shape;910;p51"/>
            <p:cNvSpPr/>
            <p:nvPr/>
          </p:nvSpPr>
          <p:spPr>
            <a:xfrm>
              <a:off x="4923150" y="2187900"/>
              <a:ext cx="157050" cy="262675"/>
            </a:xfrm>
            <a:custGeom>
              <a:rect b="b" l="l" r="r" t="t"/>
              <a:pathLst>
                <a:path extrusionOk="0" h="10507" w="6282">
                  <a:moveTo>
                    <a:pt x="0" y="1"/>
                  </a:moveTo>
                  <a:lnTo>
                    <a:pt x="0" y="1"/>
                  </a:lnTo>
                  <a:lnTo>
                    <a:pt x="6281" y="10507"/>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1" name="Google Shape;911;p51"/>
            <p:cNvSpPr/>
            <p:nvPr/>
          </p:nvSpPr>
          <p:spPr>
            <a:xfrm>
              <a:off x="5384575" y="2959975"/>
              <a:ext cx="1325" cy="1325"/>
            </a:xfrm>
            <a:custGeom>
              <a:rect b="b" l="l" r="r" t="t"/>
              <a:pathLst>
                <a:path extrusionOk="0" h="53" w="53">
                  <a:moveTo>
                    <a:pt x="1" y="1"/>
                  </a:moveTo>
                  <a:lnTo>
                    <a:pt x="32" y="53"/>
                  </a:lnTo>
                  <a:lnTo>
                    <a:pt x="5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2" name="Google Shape;912;p51"/>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3" name="Google Shape;913;p51"/>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4" name="Google Shape;914;p51"/>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5" name="Google Shape;915;p51"/>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6" name="Google Shape;916;p51"/>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7" name="Google Shape;917;p51"/>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8" name="Google Shape;918;p51"/>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19" name="Google Shape;919;p51"/>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0" name="Google Shape;920;p51"/>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1" name="Google Shape;921;p51"/>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2" name="Google Shape;922;p51"/>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3" name="Google Shape;923;p51"/>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4" name="Google Shape;924;p51"/>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5" name="Google Shape;925;p51"/>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6" name="Google Shape;926;p51"/>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7" name="Google Shape;927;p51"/>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8" name="Google Shape;928;p51"/>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29" name="Google Shape;929;p51"/>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0" name="Google Shape;930;p51"/>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1" name="Google Shape;931;p51"/>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2" name="Google Shape;932;p51"/>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3" name="Google Shape;933;p51"/>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4" name="Google Shape;934;p51"/>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5" name="Google Shape;935;p51"/>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6" name="Google Shape;936;p51"/>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7" name="Google Shape;937;p51"/>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8" name="Google Shape;938;p51"/>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39" name="Google Shape;939;p51"/>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0" name="Google Shape;940;p51"/>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1" name="Google Shape;941;p51"/>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2" name="Google Shape;942;p51"/>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3" name="Google Shape;943;p51"/>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4" name="Google Shape;944;p51"/>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5" name="Google Shape;945;p51"/>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6" name="Google Shape;946;p51"/>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7" name="Google Shape;947;p51"/>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8" name="Google Shape;948;p51"/>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49" name="Google Shape;949;p51"/>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0" name="Google Shape;950;p51"/>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1" name="Google Shape;951;p51"/>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2" name="Google Shape;952;p51"/>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3" name="Google Shape;953;p51"/>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4" name="Google Shape;954;p51"/>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5" name="Google Shape;955;p51"/>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6" name="Google Shape;956;p51"/>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7" name="Google Shape;957;p51"/>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8" name="Google Shape;958;p51"/>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59" name="Google Shape;959;p51"/>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0" name="Google Shape;960;p51"/>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1" name="Google Shape;961;p51"/>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2" name="Google Shape;962;p51"/>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3" name="Google Shape;963;p51"/>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4" name="Google Shape;964;p51"/>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5" name="Google Shape;965;p51"/>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6" name="Google Shape;966;p51"/>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7" name="Google Shape;967;p51"/>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8" name="Google Shape;968;p51"/>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69" name="Google Shape;969;p51"/>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0" name="Google Shape;970;p51"/>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1" name="Google Shape;971;p51"/>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2" name="Google Shape;972;p51"/>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3" name="Google Shape;973;p51"/>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4" name="Google Shape;974;p51"/>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5" name="Google Shape;975;p51"/>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6" name="Google Shape;976;p51"/>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7" name="Google Shape;977;p51"/>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8" name="Google Shape;978;p51"/>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79" name="Google Shape;979;p51"/>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0" name="Google Shape;980;p51"/>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1" name="Google Shape;981;p51"/>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chemeClr val="lt2"/>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2" name="Google Shape;982;p51"/>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3" name="Google Shape;983;p51"/>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4" name="Google Shape;984;p51"/>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5" name="Google Shape;985;p51"/>
            <p:cNvSpPr/>
            <p:nvPr/>
          </p:nvSpPr>
          <p:spPr>
            <a:xfrm>
              <a:off x="1801950" y="5464300"/>
              <a:ext cx="1575" cy="1350"/>
            </a:xfrm>
            <a:custGeom>
              <a:rect b="b" l="l" r="r" t="t"/>
              <a:pathLst>
                <a:path extrusionOk="0" h="54" w="63">
                  <a:moveTo>
                    <a:pt x="0" y="1"/>
                  </a:moveTo>
                  <a:lnTo>
                    <a:pt x="21" y="53"/>
                  </a:lnTo>
                  <a:lnTo>
                    <a:pt x="6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6" name="Google Shape;986;p51"/>
            <p:cNvSpPr/>
            <p:nvPr/>
          </p:nvSpPr>
          <p:spPr>
            <a:xfrm>
              <a:off x="1803500" y="5464300"/>
              <a:ext cx="25" cy="25"/>
            </a:xfrm>
            <a:custGeom>
              <a:rect b="b" l="l" r="r" t="t"/>
              <a:pathLst>
                <a:path extrusionOk="0" h="1" w="1">
                  <a:moveTo>
                    <a:pt x="1" y="1"/>
                  </a:moveTo>
                  <a:lnTo>
                    <a:pt x="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7" name="Google Shape;987;p51"/>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8" name="Google Shape;988;p51"/>
            <p:cNvSpPr/>
            <p:nvPr/>
          </p:nvSpPr>
          <p:spPr>
            <a:xfrm>
              <a:off x="1806375" y="5465875"/>
              <a:ext cx="800" cy="275"/>
            </a:xfrm>
            <a:custGeom>
              <a:rect b="b" l="l" r="r" t="t"/>
              <a:pathLst>
                <a:path extrusionOk="0" h="11" w="32">
                  <a:moveTo>
                    <a:pt x="1" y="0"/>
                  </a:moveTo>
                  <a:lnTo>
                    <a:pt x="1" y="11"/>
                  </a:lnTo>
                  <a:lnTo>
                    <a:pt x="32" y="0"/>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89" name="Google Shape;989;p51"/>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90" name="Google Shape;990;p51"/>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91" name="Google Shape;991;p51"/>
            <p:cNvSpPr/>
            <p:nvPr/>
          </p:nvSpPr>
          <p:spPr>
            <a:xfrm>
              <a:off x="1806100" y="5466900"/>
              <a:ext cx="300" cy="1075"/>
            </a:xfrm>
            <a:custGeom>
              <a:rect b="b" l="l" r="r" t="t"/>
              <a:pathLst>
                <a:path extrusionOk="0" h="43" w="12">
                  <a:moveTo>
                    <a:pt x="1" y="1"/>
                  </a:moveTo>
                  <a:lnTo>
                    <a:pt x="12" y="43"/>
                  </a:lnTo>
                  <a:lnTo>
                    <a:pt x="1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92" name="Google Shape;992;p51"/>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93" name="Google Shape;993;p51"/>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sp>
          <p:nvSpPr>
            <p:cNvPr id="994" name="Google Shape;994;p51"/>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chemeClr val="lt2">
                <a:alpha val="0"/>
              </a:schemeClr>
            </a:solidFill>
            <a:ln cap="flat" cmpd="sng" w="9525">
              <a:solidFill>
                <a:srgbClr val="31823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1A1A1A"/>
                </a:highlight>
              </a:endParaRPr>
            </a:p>
          </p:txBody>
        </p:sp>
      </p:grpSp>
      <p:sp>
        <p:nvSpPr>
          <p:cNvPr id="995" name="Google Shape;995;p51"/>
          <p:cNvSpPr txBox="1"/>
          <p:nvPr>
            <p:ph idx="4294967295" type="subTitle"/>
          </p:nvPr>
        </p:nvSpPr>
        <p:spPr>
          <a:xfrm>
            <a:off x="860625" y="2337500"/>
            <a:ext cx="2208600" cy="701400"/>
          </a:xfrm>
          <a:prstGeom prst="rect">
            <a:avLst/>
          </a:prstGeom>
        </p:spPr>
        <p:txBody>
          <a:bodyPr anchorCtr="0" anchor="t" bIns="91425" lIns="91425" spcFirstLastPara="1" rIns="91425" wrap="square" tIns="182875">
            <a:noAutofit/>
          </a:bodyPr>
          <a:lstStyle/>
          <a:p>
            <a:pPr indent="0" lvl="0" marL="0" rtl="0" algn="r">
              <a:lnSpc>
                <a:spcPct val="100000"/>
              </a:lnSpc>
              <a:spcBef>
                <a:spcPts val="0"/>
              </a:spcBef>
              <a:spcAft>
                <a:spcPts val="1600"/>
              </a:spcAft>
              <a:buNone/>
            </a:pPr>
            <a:r>
              <a:rPr lang="en" sz="1400"/>
              <a:t>Explicit declaration of authorized codebase access</a:t>
            </a:r>
            <a:endParaRPr sz="1400"/>
          </a:p>
        </p:txBody>
      </p:sp>
      <p:sp>
        <p:nvSpPr>
          <p:cNvPr id="996" name="Google Shape;996;p51"/>
          <p:cNvSpPr txBox="1"/>
          <p:nvPr>
            <p:ph idx="4294967295" type="subTitle"/>
          </p:nvPr>
        </p:nvSpPr>
        <p:spPr>
          <a:xfrm>
            <a:off x="6074974" y="1697138"/>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Strict enforcement of architectural patterns</a:t>
            </a:r>
            <a:endParaRPr sz="1400"/>
          </a:p>
        </p:txBody>
      </p:sp>
      <p:sp>
        <p:nvSpPr>
          <p:cNvPr id="997" name="Google Shape;997;p51"/>
          <p:cNvSpPr txBox="1"/>
          <p:nvPr>
            <p:ph idx="4294967295" type="subTitle"/>
          </p:nvPr>
        </p:nvSpPr>
        <p:spPr>
          <a:xfrm>
            <a:off x="6074974" y="3294263"/>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Explicit declaration of unauthorized modification</a:t>
            </a:r>
            <a:endParaRPr sz="1400"/>
          </a:p>
        </p:txBody>
      </p:sp>
      <p:cxnSp>
        <p:nvCxnSpPr>
          <p:cNvPr id="998" name="Google Shape;998;p51"/>
          <p:cNvCxnSpPr>
            <a:stCxn id="996" idx="1"/>
          </p:cNvCxnSpPr>
          <p:nvPr/>
        </p:nvCxnSpPr>
        <p:spPr>
          <a:xfrm flipH="1">
            <a:off x="5172574" y="2047838"/>
            <a:ext cx="902400" cy="194100"/>
          </a:xfrm>
          <a:prstGeom prst="bentConnector3">
            <a:avLst>
              <a:gd fmla="val 50000" name="adj1"/>
            </a:avLst>
          </a:prstGeom>
          <a:noFill/>
          <a:ln cap="flat" cmpd="sng" w="19050">
            <a:solidFill>
              <a:schemeClr val="lt2"/>
            </a:solidFill>
            <a:prstDash val="solid"/>
            <a:round/>
            <a:headEnd len="med" w="med" type="oval"/>
            <a:tailEnd len="med" w="med" type="none"/>
          </a:ln>
        </p:spPr>
      </p:cxnSp>
      <p:cxnSp>
        <p:nvCxnSpPr>
          <p:cNvPr id="999" name="Google Shape;999;p51"/>
          <p:cNvCxnSpPr>
            <a:stCxn id="997" idx="1"/>
          </p:cNvCxnSpPr>
          <p:nvPr/>
        </p:nvCxnSpPr>
        <p:spPr>
          <a:xfrm rot="10800000">
            <a:off x="4590274" y="3202463"/>
            <a:ext cx="1484700" cy="442500"/>
          </a:xfrm>
          <a:prstGeom prst="bentConnector3">
            <a:avLst>
              <a:gd fmla="val 50000" name="adj1"/>
            </a:avLst>
          </a:prstGeom>
          <a:noFill/>
          <a:ln cap="flat" cmpd="sng" w="19050">
            <a:solidFill>
              <a:schemeClr val="lt2"/>
            </a:solidFill>
            <a:prstDash val="solid"/>
            <a:round/>
            <a:headEnd len="med" w="med" type="oval"/>
            <a:tailEnd len="med" w="med" type="none"/>
          </a:ln>
        </p:spPr>
      </p:cxnSp>
      <p:cxnSp>
        <p:nvCxnSpPr>
          <p:cNvPr id="1000" name="Google Shape;1000;p51"/>
          <p:cNvCxnSpPr>
            <a:stCxn id="995" idx="3"/>
          </p:cNvCxnSpPr>
          <p:nvPr/>
        </p:nvCxnSpPr>
        <p:spPr>
          <a:xfrm>
            <a:off x="3069225" y="2688200"/>
            <a:ext cx="841800" cy="0"/>
          </a:xfrm>
          <a:prstGeom prst="straightConnector1">
            <a:avLst/>
          </a:prstGeom>
          <a:noFill/>
          <a:ln cap="flat" cmpd="sng" w="19050">
            <a:solidFill>
              <a:schemeClr val="lt2"/>
            </a:solidFill>
            <a:prstDash val="solid"/>
            <a:round/>
            <a:headEnd len="med" w="med" type="oval"/>
            <a:tailEnd len="med" w="med" type="none"/>
          </a:ln>
        </p:spPr>
      </p:cxnSp>
      <p:sp>
        <p:nvSpPr>
          <p:cNvPr id="1001" name="Google Shape;1001;p51"/>
          <p:cNvSpPr txBox="1"/>
          <p:nvPr>
            <p:ph idx="4294967295" type="subTitle"/>
          </p:nvPr>
        </p:nvSpPr>
        <p:spPr>
          <a:xfrm>
            <a:off x="860625" y="1892336"/>
            <a:ext cx="2208600" cy="496500"/>
          </a:xfrm>
          <a:prstGeom prst="rect">
            <a:avLst/>
          </a:prstGeom>
        </p:spPr>
        <p:txBody>
          <a:bodyPr anchorCtr="0" anchor="ctr" bIns="91425" lIns="91425" spcFirstLastPara="1" rIns="91425" wrap="square" tIns="274300">
            <a:noAutofit/>
          </a:bodyPr>
          <a:lstStyle/>
          <a:p>
            <a:pPr indent="0" lvl="0" marL="0" rtl="0" algn="r">
              <a:spcBef>
                <a:spcPts val="0"/>
              </a:spcBef>
              <a:spcAft>
                <a:spcPts val="0"/>
              </a:spcAft>
              <a:buNone/>
            </a:pPr>
            <a:r>
              <a:rPr b="1" lang="en" sz="1800">
                <a:latin typeface="Rajdhani"/>
                <a:ea typeface="Rajdhani"/>
                <a:cs typeface="Rajdhani"/>
                <a:sym typeface="Rajdhani"/>
              </a:rPr>
              <a:t>Identity &amp; Scope</a:t>
            </a:r>
            <a:endParaRPr b="1" sz="1800">
              <a:latin typeface="Rajdhani"/>
              <a:ea typeface="Rajdhani"/>
              <a:cs typeface="Rajdhani"/>
              <a:sym typeface="Rajdhani"/>
            </a:endParaRPr>
          </a:p>
        </p:txBody>
      </p:sp>
      <p:sp>
        <p:nvSpPr>
          <p:cNvPr id="1002" name="Google Shape;1002;p51"/>
          <p:cNvSpPr txBox="1"/>
          <p:nvPr>
            <p:ph idx="4294967295" type="subTitle"/>
          </p:nvPr>
        </p:nvSpPr>
        <p:spPr>
          <a:xfrm>
            <a:off x="6074975" y="1251960"/>
            <a:ext cx="2208600" cy="496500"/>
          </a:xfrm>
          <a:prstGeom prst="rect">
            <a:avLst/>
          </a:prstGeom>
        </p:spPr>
        <p:txBody>
          <a:bodyPr anchorCtr="0" anchor="ctr" bIns="91425" lIns="91425" spcFirstLastPara="1" rIns="91425" wrap="square" tIns="274300">
            <a:noAutofit/>
          </a:bodyPr>
          <a:lstStyle/>
          <a:p>
            <a:pPr indent="0" lvl="0" marL="0" rtl="0" algn="l">
              <a:spcBef>
                <a:spcPts val="0"/>
              </a:spcBef>
              <a:spcAft>
                <a:spcPts val="0"/>
              </a:spcAft>
              <a:buNone/>
            </a:pPr>
            <a:r>
              <a:rPr b="1" lang="en" sz="1800">
                <a:latin typeface="Rajdhani"/>
                <a:ea typeface="Rajdhani"/>
                <a:cs typeface="Rajdhani"/>
                <a:sym typeface="Rajdhani"/>
              </a:rPr>
              <a:t>Rules of Engagement</a:t>
            </a:r>
            <a:endParaRPr b="1" sz="1800">
              <a:latin typeface="Rajdhani"/>
              <a:ea typeface="Rajdhani"/>
              <a:cs typeface="Rajdhani"/>
              <a:sym typeface="Rajdhani"/>
            </a:endParaRPr>
          </a:p>
        </p:txBody>
      </p:sp>
      <p:sp>
        <p:nvSpPr>
          <p:cNvPr id="1003" name="Google Shape;1003;p51"/>
          <p:cNvSpPr txBox="1"/>
          <p:nvPr>
            <p:ph idx="4294967295" type="subTitle"/>
          </p:nvPr>
        </p:nvSpPr>
        <p:spPr>
          <a:xfrm>
            <a:off x="6074975" y="2849085"/>
            <a:ext cx="2208600" cy="496500"/>
          </a:xfrm>
          <a:prstGeom prst="rect">
            <a:avLst/>
          </a:prstGeom>
        </p:spPr>
        <p:txBody>
          <a:bodyPr anchorCtr="0" anchor="ctr" bIns="91425" lIns="91425" spcFirstLastPara="1" rIns="91425" wrap="square" tIns="274300">
            <a:noAutofit/>
          </a:bodyPr>
          <a:lstStyle/>
          <a:p>
            <a:pPr indent="0" lvl="0" marL="0" rtl="0" algn="l">
              <a:spcBef>
                <a:spcPts val="0"/>
              </a:spcBef>
              <a:spcAft>
                <a:spcPts val="0"/>
              </a:spcAft>
              <a:buNone/>
            </a:pPr>
            <a:r>
              <a:rPr b="1" lang="en" sz="1800">
                <a:latin typeface="Rajdhani"/>
                <a:ea typeface="Rajdhani"/>
                <a:cs typeface="Rajdhani"/>
                <a:sym typeface="Rajdhani"/>
              </a:rPr>
              <a:t>Security Guardrails</a:t>
            </a:r>
            <a:endParaRPr b="1" sz="1800">
              <a:latin typeface="Rajdhani"/>
              <a:ea typeface="Rajdhani"/>
              <a:cs typeface="Rajdhani"/>
              <a:sym typeface="Rajdhani"/>
            </a:endParaRPr>
          </a:p>
        </p:txBody>
      </p:sp>
      <p:cxnSp>
        <p:nvCxnSpPr>
          <p:cNvPr id="1004" name="Google Shape;1004;p51"/>
          <p:cNvCxnSpPr/>
          <p:nvPr/>
        </p:nvCxnSpPr>
        <p:spPr>
          <a:xfrm flipH="1">
            <a:off x="3867850" y="4597925"/>
            <a:ext cx="1408500" cy="30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773"/>
                                        </p:tgtEl>
                                        <p:attrNameLst>
                                          <p:attrName>style.visibility</p:attrName>
                                        </p:attrNameLst>
                                      </p:cBhvr>
                                      <p:to>
                                        <p:strVal val="visible"/>
                                      </p:to>
                                    </p:set>
                                    <p:anim calcmode="lin" valueType="num">
                                      <p:cBhvr additive="base">
                                        <p:cTn dur="1000"/>
                                        <p:tgtEl>
                                          <p:spTgt spid="773"/>
                                        </p:tgtEl>
                                        <p:attrNameLst>
                                          <p:attrName>ppt_w</p:attrName>
                                        </p:attrNameLst>
                                      </p:cBhvr>
                                      <p:tavLst>
                                        <p:tav fmla="" tm="0">
                                          <p:val>
                                            <p:strVal val="0"/>
                                          </p:val>
                                        </p:tav>
                                        <p:tav fmla="" tm="100000">
                                          <p:val>
                                            <p:strVal val="#ppt_w"/>
                                          </p:val>
                                        </p:tav>
                                      </p:tavLst>
                                    </p:anim>
                                    <p:anim calcmode="lin" valueType="num">
                                      <p:cBhvr additive="base">
                                        <p:cTn dur="1000"/>
                                        <p:tgtEl>
                                          <p:spTgt spid="773"/>
                                        </p:tgtEl>
                                        <p:attrNameLst>
                                          <p:attrName>ppt_h</p:attrName>
                                        </p:attrNameLst>
                                      </p:cBhvr>
                                      <p:tavLst>
                                        <p:tav fmla="" tm="0">
                                          <p:val>
                                            <p:strVal val="0"/>
                                          </p:val>
                                        </p:tav>
                                        <p:tav fmla="" tm="100000">
                                          <p:val>
                                            <p:strVal val="#ppt_h"/>
                                          </p:val>
                                        </p:tav>
                                      </p:tavLst>
                                    </p:anim>
                                  </p:childTnLst>
                                </p:cTn>
                              </p:par>
                              <p:par>
                                <p:cTn fill="hold" nodeType="withEffect" presetClass="entr" presetID="2" presetSubtype="8">
                                  <p:stCondLst>
                                    <p:cond delay="0"/>
                                  </p:stCondLst>
                                  <p:childTnLst>
                                    <p:set>
                                      <p:cBhvr>
                                        <p:cTn dur="1" fill="hold">
                                          <p:stCondLst>
                                            <p:cond delay="0"/>
                                          </p:stCondLst>
                                        </p:cTn>
                                        <p:tgtEl>
                                          <p:spTgt spid="1001"/>
                                        </p:tgtEl>
                                        <p:attrNameLst>
                                          <p:attrName>style.visibility</p:attrName>
                                        </p:attrNameLst>
                                      </p:cBhvr>
                                      <p:to>
                                        <p:strVal val="visible"/>
                                      </p:to>
                                    </p:set>
                                    <p:anim calcmode="lin" valueType="num">
                                      <p:cBhvr additive="base">
                                        <p:cTn dur="1000"/>
                                        <p:tgtEl>
                                          <p:spTgt spid="10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1003"/>
                                        </p:tgtEl>
                                        <p:attrNameLst>
                                          <p:attrName>style.visibility</p:attrName>
                                        </p:attrNameLst>
                                      </p:cBhvr>
                                      <p:to>
                                        <p:strVal val="visible"/>
                                      </p:to>
                                    </p:set>
                                    <p:anim calcmode="lin" valueType="num">
                                      <p:cBhvr additive="base">
                                        <p:cTn dur="1000"/>
                                        <p:tgtEl>
                                          <p:spTgt spid="100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02"/>
                                        </p:tgtEl>
                                        <p:attrNameLst>
                                          <p:attrName>style.visibility</p:attrName>
                                        </p:attrNameLst>
                                      </p:cBhvr>
                                      <p:to>
                                        <p:strVal val="visible"/>
                                      </p:to>
                                    </p:set>
                                    <p:anim calcmode="lin" valueType="num">
                                      <p:cBhvr additive="base">
                                        <p:cTn dur="1000"/>
                                        <p:tgtEl>
                                          <p:spTgt spid="100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8" name="Shape 1008"/>
        <p:cNvGrpSpPr/>
        <p:nvPr/>
      </p:nvGrpSpPr>
      <p:grpSpPr>
        <a:xfrm>
          <a:off x="0" y="0"/>
          <a:ext cx="0" cy="0"/>
          <a:chOff x="0" y="0"/>
          <a:chExt cx="0" cy="0"/>
        </a:xfrm>
      </p:grpSpPr>
      <p:sp>
        <p:nvSpPr>
          <p:cNvPr id="1009" name="Google Shape;1009;p52"/>
          <p:cNvSpPr txBox="1"/>
          <p:nvPr>
            <p:ph type="title"/>
          </p:nvPr>
        </p:nvSpPr>
        <p:spPr>
          <a:xfrm>
            <a:off x="6530224" y="1434600"/>
            <a:ext cx="23214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Identity and Scope</a:t>
            </a:r>
            <a:endParaRPr/>
          </a:p>
        </p:txBody>
      </p:sp>
      <p:cxnSp>
        <p:nvCxnSpPr>
          <p:cNvPr id="1010" name="Google Shape;1010;p52"/>
          <p:cNvCxnSpPr/>
          <p:nvPr/>
        </p:nvCxnSpPr>
        <p:spPr>
          <a:xfrm>
            <a:off x="6204850" y="2256450"/>
            <a:ext cx="0" cy="630600"/>
          </a:xfrm>
          <a:prstGeom prst="straightConnector1">
            <a:avLst/>
          </a:prstGeom>
          <a:noFill/>
          <a:ln cap="flat" cmpd="sng" w="19050">
            <a:solidFill>
              <a:schemeClr val="lt2"/>
            </a:solidFill>
            <a:prstDash val="solid"/>
            <a:round/>
            <a:headEnd len="med" w="med" type="oval"/>
            <a:tailEnd len="med" w="med" type="oval"/>
          </a:ln>
        </p:spPr>
      </p:cxnSp>
      <p:pic>
        <p:nvPicPr>
          <p:cNvPr id="1011" name="Google Shape;1011;p52"/>
          <p:cNvPicPr preferRelativeResize="0"/>
          <p:nvPr/>
        </p:nvPicPr>
        <p:blipFill>
          <a:blip r:embed="rId4">
            <a:alphaModFix/>
          </a:blip>
          <a:stretch>
            <a:fillRect/>
          </a:stretch>
        </p:blipFill>
        <p:spPr>
          <a:xfrm>
            <a:off x="152400" y="152400"/>
            <a:ext cx="5767987"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009"/>
                                        </p:tgtEl>
                                        <p:attrNameLst>
                                          <p:attrName>style.visibility</p:attrName>
                                        </p:attrNameLst>
                                      </p:cBhvr>
                                      <p:to>
                                        <p:strVal val="visible"/>
                                      </p:to>
                                    </p:set>
                                    <p:anim calcmode="lin" valueType="num">
                                      <p:cBhvr additive="base">
                                        <p:cTn dur="1000"/>
                                        <p:tgtEl>
                                          <p:spTgt spid="100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AI Tech Agency XL by Slidesgo">
  <a:themeElements>
    <a:clrScheme name="Simple Light">
      <a:dk1>
        <a:srgbClr val="0F3D0C"/>
      </a:dk1>
      <a:lt1>
        <a:srgbClr val="45B651"/>
      </a:lt1>
      <a:dk2>
        <a:srgbClr val="397142"/>
      </a:dk2>
      <a:lt2>
        <a:srgbClr val="F3F3F3"/>
      </a:lt2>
      <a:accent1>
        <a:srgbClr val="0C343D"/>
      </a:accent1>
      <a:accent2>
        <a:srgbClr val="45B651"/>
      </a:accent2>
      <a:accent3>
        <a:srgbClr val="397142"/>
      </a:accent3>
      <a:accent4>
        <a:srgbClr val="F3F3F3"/>
      </a:accent4>
      <a:accent5>
        <a:srgbClr val="0C343D"/>
      </a:accent5>
      <a:accent6>
        <a:srgbClr val="45B65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